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76" r:id="rId14"/>
    <p:sldId id="281" r:id="rId15"/>
    <p:sldId id="273" r:id="rId16"/>
    <p:sldId id="269" r:id="rId17"/>
    <p:sldId id="278" r:id="rId18"/>
    <p:sldId id="275" r:id="rId19"/>
    <p:sldId id="280" r:id="rId20"/>
    <p:sldId id="279" r:id="rId21"/>
    <p:sldId id="257" r:id="rId22"/>
  </p:sldIdLst>
  <p:sldSz cx="9144000" cy="6858000" type="screen4x3"/>
  <p:notesSz cx="6858000" cy="92964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99"/>
    <a:srgbClr val="00BAE6"/>
    <a:srgbClr val="00CCFF"/>
    <a:srgbClr val="0099FF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5F4A9F-3F76-4273-9B49-3F8A9F5B6AA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93CCDD5-8876-497E-A0F0-F4E2A63EF986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_tradnl" sz="1600" b="1" dirty="0" smtClean="0">
              <a:solidFill>
                <a:schemeClr val="tx1"/>
              </a:solidFill>
            </a:rPr>
            <a:t>ORIGENES DE LAS  PLATAFORMAS NACIONALES</a:t>
          </a:r>
          <a:endParaRPr lang="es-ES_tradnl" sz="1600" b="1" dirty="0">
            <a:solidFill>
              <a:schemeClr val="tx1"/>
            </a:solidFill>
          </a:endParaRPr>
        </a:p>
      </dgm:t>
    </dgm:pt>
    <dgm:pt modelId="{8493F341-93A6-4BA0-982C-0BDCC4F70E50}" type="parTrans" cxnId="{9C92C1D6-8AEF-48B2-9A47-3F29845AE26C}">
      <dgm:prSet/>
      <dgm:spPr/>
      <dgm:t>
        <a:bodyPr/>
        <a:lstStyle/>
        <a:p>
          <a:endParaRPr lang="es-MX"/>
        </a:p>
      </dgm:t>
    </dgm:pt>
    <dgm:pt modelId="{9F3E85D1-1BC0-484E-A36F-130A22C5D5C6}" type="sibTrans" cxnId="{9C92C1D6-8AEF-48B2-9A47-3F29845AE26C}">
      <dgm:prSet/>
      <dgm:spPr/>
      <dgm:t>
        <a:bodyPr/>
        <a:lstStyle/>
        <a:p>
          <a:endParaRPr lang="es-MX"/>
        </a:p>
      </dgm:t>
    </dgm:pt>
    <dgm:pt modelId="{B96DB783-1854-4873-BF55-DA63B77D6440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_tradnl" sz="1600" b="1" dirty="0" smtClean="0">
              <a:solidFill>
                <a:schemeClr val="tx1"/>
              </a:solidFill>
            </a:rPr>
            <a:t>PLATAFORMAS NACIONALES  EN LAS AMERICAS</a:t>
          </a:r>
          <a:endParaRPr lang="es-ES_tradnl" sz="1600" b="1" dirty="0">
            <a:solidFill>
              <a:schemeClr val="tx1"/>
            </a:solidFill>
          </a:endParaRPr>
        </a:p>
      </dgm:t>
    </dgm:pt>
    <dgm:pt modelId="{68971B81-62B6-4C06-B4C5-41E90D49FC70}" type="parTrans" cxnId="{797F37A2-6E5A-488F-96CE-6BC64B981334}">
      <dgm:prSet/>
      <dgm:spPr/>
      <dgm:t>
        <a:bodyPr/>
        <a:lstStyle/>
        <a:p>
          <a:endParaRPr lang="es-MX"/>
        </a:p>
      </dgm:t>
    </dgm:pt>
    <dgm:pt modelId="{3EDBB21D-8907-44C0-90E6-291B26B5EB59}" type="sibTrans" cxnId="{797F37A2-6E5A-488F-96CE-6BC64B981334}">
      <dgm:prSet/>
      <dgm:spPr/>
      <dgm:t>
        <a:bodyPr/>
        <a:lstStyle/>
        <a:p>
          <a:endParaRPr lang="es-MX"/>
        </a:p>
      </dgm:t>
    </dgm:pt>
    <dgm:pt modelId="{AACA48BD-911F-47FC-9D8B-D7E6EEF37E7D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_tradnl" sz="1600" b="1" dirty="0" smtClean="0">
              <a:solidFill>
                <a:schemeClr val="tx1"/>
              </a:solidFill>
            </a:rPr>
            <a:t>CARENCIAS Y LIMITACIONES </a:t>
          </a:r>
          <a:endParaRPr lang="es-ES_tradnl" sz="1600" b="1" dirty="0">
            <a:solidFill>
              <a:schemeClr val="tx1"/>
            </a:solidFill>
          </a:endParaRPr>
        </a:p>
      </dgm:t>
    </dgm:pt>
    <dgm:pt modelId="{7742F06F-F19E-472D-8647-24170722587A}" type="parTrans" cxnId="{F0B27F88-882D-4341-8A10-ABF8BB2198E2}">
      <dgm:prSet/>
      <dgm:spPr/>
      <dgm:t>
        <a:bodyPr/>
        <a:lstStyle/>
        <a:p>
          <a:endParaRPr lang="es-MX"/>
        </a:p>
      </dgm:t>
    </dgm:pt>
    <dgm:pt modelId="{FAF67F4F-857A-4D2F-8290-B132AF4EA229}" type="sibTrans" cxnId="{F0B27F88-882D-4341-8A10-ABF8BB2198E2}">
      <dgm:prSet/>
      <dgm:spPr/>
      <dgm:t>
        <a:bodyPr/>
        <a:lstStyle/>
        <a:p>
          <a:endParaRPr lang="es-MX"/>
        </a:p>
      </dgm:t>
    </dgm:pt>
    <dgm:pt modelId="{A437AC5E-D513-43A0-9F2E-695995A2590A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_tradnl" sz="1600" b="1" dirty="0" smtClean="0">
              <a:solidFill>
                <a:schemeClr val="tx1"/>
              </a:solidFill>
            </a:rPr>
            <a:t>RECOMENDACIONES Y SUGERENCIAS </a:t>
          </a:r>
          <a:endParaRPr lang="es-ES_tradnl" sz="1600" b="1" dirty="0">
            <a:solidFill>
              <a:schemeClr val="tx1"/>
            </a:solidFill>
          </a:endParaRPr>
        </a:p>
      </dgm:t>
    </dgm:pt>
    <dgm:pt modelId="{C9D7729A-9EBA-4E07-AFA9-426C69FF35CB}" type="parTrans" cxnId="{F2D80F86-183D-4297-AAF9-2BF1C0188075}">
      <dgm:prSet/>
      <dgm:spPr/>
      <dgm:t>
        <a:bodyPr/>
        <a:lstStyle/>
        <a:p>
          <a:endParaRPr lang="es-MX"/>
        </a:p>
      </dgm:t>
    </dgm:pt>
    <dgm:pt modelId="{B48F0759-6EEF-4DCD-A709-8D4CA84E3F32}" type="sibTrans" cxnId="{F2D80F86-183D-4297-AAF9-2BF1C0188075}">
      <dgm:prSet/>
      <dgm:spPr/>
      <dgm:t>
        <a:bodyPr/>
        <a:lstStyle/>
        <a:p>
          <a:endParaRPr lang="es-MX"/>
        </a:p>
      </dgm:t>
    </dgm:pt>
    <dgm:pt modelId="{1F278DE3-F671-4EBF-91D7-519ABBF4CDE7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S_tradnl" sz="2000" b="1" dirty="0" smtClean="0">
              <a:solidFill>
                <a:schemeClr val="tx1"/>
              </a:solidFill>
            </a:rPr>
            <a:t>CONSIDERACIONES METODOLOGICAS</a:t>
          </a:r>
          <a:endParaRPr lang="es-ES_tradnl" sz="2000" b="1" dirty="0">
            <a:solidFill>
              <a:schemeClr val="tx1"/>
            </a:solidFill>
          </a:endParaRPr>
        </a:p>
      </dgm:t>
    </dgm:pt>
    <dgm:pt modelId="{B3E3E7B6-C0FA-48E6-AD94-9EEF0E2007E8}" type="parTrans" cxnId="{939409BF-5446-432B-8502-2D50539C4A02}">
      <dgm:prSet/>
      <dgm:spPr/>
      <dgm:t>
        <a:bodyPr/>
        <a:lstStyle/>
        <a:p>
          <a:endParaRPr lang="es-MX"/>
        </a:p>
      </dgm:t>
    </dgm:pt>
    <dgm:pt modelId="{76DE2B29-7F1C-42E7-B0BE-D48F2A070D14}" type="sibTrans" cxnId="{939409BF-5446-432B-8502-2D50539C4A02}">
      <dgm:prSet/>
      <dgm:spPr/>
      <dgm:t>
        <a:bodyPr/>
        <a:lstStyle/>
        <a:p>
          <a:endParaRPr lang="es-MX"/>
        </a:p>
      </dgm:t>
    </dgm:pt>
    <dgm:pt modelId="{D440B47D-D869-47B6-A58C-494C6380577C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_tradnl" sz="1600" b="1" dirty="0" smtClean="0">
              <a:solidFill>
                <a:schemeClr val="tx1"/>
              </a:solidFill>
            </a:rPr>
            <a:t>LOGROS E IMPACTOS POSITIVOS</a:t>
          </a:r>
          <a:endParaRPr lang="es-ES_tradnl" sz="1600" b="1" dirty="0">
            <a:solidFill>
              <a:schemeClr val="tx1"/>
            </a:solidFill>
          </a:endParaRPr>
        </a:p>
      </dgm:t>
    </dgm:pt>
    <dgm:pt modelId="{0354949A-0567-4DD9-BC34-9F23FD86AEB4}" type="parTrans" cxnId="{2F22B94F-2DFE-4592-AF2A-78F1600D6893}">
      <dgm:prSet/>
      <dgm:spPr/>
      <dgm:t>
        <a:bodyPr/>
        <a:lstStyle/>
        <a:p>
          <a:endParaRPr lang="en-US"/>
        </a:p>
      </dgm:t>
    </dgm:pt>
    <dgm:pt modelId="{87CC5D68-CCDF-4AE8-868E-CA00C08E61DB}" type="sibTrans" cxnId="{2F22B94F-2DFE-4592-AF2A-78F1600D6893}">
      <dgm:prSet/>
      <dgm:spPr/>
      <dgm:t>
        <a:bodyPr/>
        <a:lstStyle/>
        <a:p>
          <a:endParaRPr lang="en-US"/>
        </a:p>
      </dgm:t>
    </dgm:pt>
    <dgm:pt modelId="{7ED838EC-D261-47FD-B51D-080D65FFE818}" type="pres">
      <dgm:prSet presAssocID="{6E5F4A9F-3F76-4273-9B49-3F8A9F5B6AA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38195D-F98D-46CD-8908-C056467D8761}" type="pres">
      <dgm:prSet presAssocID="{1F278DE3-F671-4EBF-91D7-519ABBF4CDE7}" presName="parentLin" presStyleCnt="0"/>
      <dgm:spPr/>
    </dgm:pt>
    <dgm:pt modelId="{3020C177-2232-4255-AB6F-8847ECEE502E}" type="pres">
      <dgm:prSet presAssocID="{1F278DE3-F671-4EBF-91D7-519ABBF4CDE7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30F59992-66E5-42D2-B719-61548BA601A0}" type="pres">
      <dgm:prSet presAssocID="{1F278DE3-F671-4EBF-91D7-519ABBF4CDE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2A9910A-E63B-4BD9-B97F-F3B25A2A42A2}" type="pres">
      <dgm:prSet presAssocID="{1F278DE3-F671-4EBF-91D7-519ABBF4CDE7}" presName="negativeSpace" presStyleCnt="0"/>
      <dgm:spPr/>
    </dgm:pt>
    <dgm:pt modelId="{E3766575-8355-48CB-A612-8883B45D921C}" type="pres">
      <dgm:prSet presAssocID="{1F278DE3-F671-4EBF-91D7-519ABBF4CDE7}" presName="childText" presStyleLbl="conFgAcc1" presStyleIdx="0" presStyleCnt="6">
        <dgm:presLayoutVars>
          <dgm:bulletEnabled val="1"/>
        </dgm:presLayoutVars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MX"/>
        </a:p>
      </dgm:t>
    </dgm:pt>
    <dgm:pt modelId="{A450B631-EC85-473A-9DBE-BEEA6913CB49}" type="pres">
      <dgm:prSet presAssocID="{76DE2B29-7F1C-42E7-B0BE-D48F2A070D14}" presName="spaceBetweenRectangles" presStyleCnt="0"/>
      <dgm:spPr/>
    </dgm:pt>
    <dgm:pt modelId="{344C1AA7-BE42-4ECC-B8C1-2294F83FF192}" type="pres">
      <dgm:prSet presAssocID="{993CCDD5-8876-497E-A0F0-F4E2A63EF986}" presName="parentLin" presStyleCnt="0"/>
      <dgm:spPr/>
    </dgm:pt>
    <dgm:pt modelId="{D44A4AFE-903E-4B41-A89D-C8096CECD9E4}" type="pres">
      <dgm:prSet presAssocID="{993CCDD5-8876-497E-A0F0-F4E2A63EF986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A756045E-3B8A-4BBE-8C14-7F71D6C3B76E}" type="pres">
      <dgm:prSet presAssocID="{993CCDD5-8876-497E-A0F0-F4E2A63EF98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5A33B53-28CA-4EE6-9B99-C944DDEAF85C}" type="pres">
      <dgm:prSet presAssocID="{993CCDD5-8876-497E-A0F0-F4E2A63EF986}" presName="negativeSpace" presStyleCnt="0"/>
      <dgm:spPr/>
    </dgm:pt>
    <dgm:pt modelId="{812585BD-E5C4-422D-ADD5-6B90C44C96C3}" type="pres">
      <dgm:prSet presAssocID="{993CCDD5-8876-497E-A0F0-F4E2A63EF986}" presName="childText" presStyleLbl="conFgAcc1" presStyleIdx="1" presStyleCnt="6">
        <dgm:presLayoutVars>
          <dgm:bulletEnabled val="1"/>
        </dgm:presLayoutVars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MX"/>
        </a:p>
      </dgm:t>
    </dgm:pt>
    <dgm:pt modelId="{5498ACD3-D59E-4FE3-8922-E0F403C5C3FF}" type="pres">
      <dgm:prSet presAssocID="{9F3E85D1-1BC0-484E-A36F-130A22C5D5C6}" presName="spaceBetweenRectangles" presStyleCnt="0"/>
      <dgm:spPr/>
    </dgm:pt>
    <dgm:pt modelId="{4808B3AD-4E8A-47FF-AD7D-A9D68C1985E8}" type="pres">
      <dgm:prSet presAssocID="{B96DB783-1854-4873-BF55-DA63B77D6440}" presName="parentLin" presStyleCnt="0"/>
      <dgm:spPr/>
    </dgm:pt>
    <dgm:pt modelId="{52DFED76-20FF-4045-B8D5-0033E9394DCD}" type="pres">
      <dgm:prSet presAssocID="{B96DB783-1854-4873-BF55-DA63B77D6440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F4BC5BC0-0062-4A47-B18E-E9D2662D166F}" type="pres">
      <dgm:prSet presAssocID="{B96DB783-1854-4873-BF55-DA63B77D644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ABE8E7F-A34F-4447-93A4-3EC9BDF0182B}" type="pres">
      <dgm:prSet presAssocID="{B96DB783-1854-4873-BF55-DA63B77D6440}" presName="negativeSpace" presStyleCnt="0"/>
      <dgm:spPr/>
    </dgm:pt>
    <dgm:pt modelId="{DF1BAB5D-36F6-484F-A167-A4226B9C959B}" type="pres">
      <dgm:prSet presAssocID="{B96DB783-1854-4873-BF55-DA63B77D6440}" presName="childText" presStyleLbl="conFgAcc1" presStyleIdx="2" presStyleCnt="6">
        <dgm:presLayoutVars>
          <dgm:bulletEnabled val="1"/>
        </dgm:presLayoutVars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</dgm:pt>
    <dgm:pt modelId="{E8270FE4-FCCB-4BCA-9D4E-C581AAFB8F44}" type="pres">
      <dgm:prSet presAssocID="{3EDBB21D-8907-44C0-90E6-291B26B5EB59}" presName="spaceBetweenRectangles" presStyleCnt="0"/>
      <dgm:spPr/>
    </dgm:pt>
    <dgm:pt modelId="{7D96CC32-EA4B-44AB-9EB3-648F0A8CDCFB}" type="pres">
      <dgm:prSet presAssocID="{AACA48BD-911F-47FC-9D8B-D7E6EEF37E7D}" presName="parentLin" presStyleCnt="0"/>
      <dgm:spPr/>
    </dgm:pt>
    <dgm:pt modelId="{0D6F0D3D-9D4C-4CF4-B83B-F27A01DECF6D}" type="pres">
      <dgm:prSet presAssocID="{AACA48BD-911F-47FC-9D8B-D7E6EEF37E7D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87FB3E60-1B62-4E97-B02D-DD7024398E4F}" type="pres">
      <dgm:prSet presAssocID="{AACA48BD-911F-47FC-9D8B-D7E6EEF37E7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2A4E78-F963-43F0-82D3-3EDAF5DC9881}" type="pres">
      <dgm:prSet presAssocID="{AACA48BD-911F-47FC-9D8B-D7E6EEF37E7D}" presName="negativeSpace" presStyleCnt="0"/>
      <dgm:spPr/>
    </dgm:pt>
    <dgm:pt modelId="{601B4497-140D-46F3-AB11-64EF0BB09DB0}" type="pres">
      <dgm:prSet presAssocID="{AACA48BD-911F-47FC-9D8B-D7E6EEF37E7D}" presName="childText" presStyleLbl="conFgAcc1" presStyleIdx="3" presStyleCnt="6">
        <dgm:presLayoutVars>
          <dgm:bulletEnabled val="1"/>
        </dgm:presLayoutVars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</dgm:pt>
    <dgm:pt modelId="{C38A6CD8-B551-4E07-9265-FC4D9E6E3CCD}" type="pres">
      <dgm:prSet presAssocID="{FAF67F4F-857A-4D2F-8290-B132AF4EA229}" presName="spaceBetweenRectangles" presStyleCnt="0"/>
      <dgm:spPr/>
    </dgm:pt>
    <dgm:pt modelId="{6111536A-C409-416A-BA39-1BE3FB4A6B29}" type="pres">
      <dgm:prSet presAssocID="{D440B47D-D869-47B6-A58C-494C6380577C}" presName="parentLin" presStyleCnt="0"/>
      <dgm:spPr/>
    </dgm:pt>
    <dgm:pt modelId="{2824161A-4DBB-403A-854B-3903DEC17985}" type="pres">
      <dgm:prSet presAssocID="{D440B47D-D869-47B6-A58C-494C6380577C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09A77631-6D9E-4D80-BF7A-B374B7CB3CA1}" type="pres">
      <dgm:prSet presAssocID="{D440B47D-D869-47B6-A58C-494C6380577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1C06100-DBF7-486B-B026-E62A479E35D4}" type="pres">
      <dgm:prSet presAssocID="{D440B47D-D869-47B6-A58C-494C6380577C}" presName="negativeSpace" presStyleCnt="0"/>
      <dgm:spPr/>
    </dgm:pt>
    <dgm:pt modelId="{66D76CA6-A6A1-489D-880C-B246D9BAEF1B}" type="pres">
      <dgm:prSet presAssocID="{D440B47D-D869-47B6-A58C-494C6380577C}" presName="childText" presStyleLbl="conFgAcc1" presStyleIdx="4" presStyleCnt="6">
        <dgm:presLayoutVars>
          <dgm:bulletEnabled val="1"/>
        </dgm:presLayoutVars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  <dgm:pt modelId="{FE529551-81C8-4569-9061-895B897F0551}" type="pres">
      <dgm:prSet presAssocID="{87CC5D68-CCDF-4AE8-868E-CA00C08E61DB}" presName="spaceBetweenRectangles" presStyleCnt="0"/>
      <dgm:spPr/>
    </dgm:pt>
    <dgm:pt modelId="{828B4C27-BE06-49BE-9131-A8A77147B605}" type="pres">
      <dgm:prSet presAssocID="{A437AC5E-D513-43A0-9F2E-695995A2590A}" presName="parentLin" presStyleCnt="0"/>
      <dgm:spPr/>
    </dgm:pt>
    <dgm:pt modelId="{7673E7F9-538A-426A-85CF-B5B204455F38}" type="pres">
      <dgm:prSet presAssocID="{A437AC5E-D513-43A0-9F2E-695995A2590A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0EB6A060-5A4D-42DE-9C6E-7A669B2432CE}" type="pres">
      <dgm:prSet presAssocID="{A437AC5E-D513-43A0-9F2E-695995A2590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E5A02F4-DCA7-4949-A857-6F1859BCE47B}" type="pres">
      <dgm:prSet presAssocID="{A437AC5E-D513-43A0-9F2E-695995A2590A}" presName="negativeSpace" presStyleCnt="0"/>
      <dgm:spPr/>
    </dgm:pt>
    <dgm:pt modelId="{5122F673-AB56-48DA-B138-069148AE0606}" type="pres">
      <dgm:prSet presAssocID="{A437AC5E-D513-43A0-9F2E-695995A2590A}" presName="childText" presStyleLbl="conFgAcc1" presStyleIdx="5" presStyleCnt="6">
        <dgm:presLayoutVars>
          <dgm:bulletEnabled val="1"/>
        </dgm:presLayoutVars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</dgm:ptLst>
  <dgm:cxnLst>
    <dgm:cxn modelId="{9816AF1A-C8C2-413D-9761-F5EDF4BCED4C}" type="presOf" srcId="{A437AC5E-D513-43A0-9F2E-695995A2590A}" destId="{7673E7F9-538A-426A-85CF-B5B204455F38}" srcOrd="0" destOrd="0" presId="urn:microsoft.com/office/officeart/2005/8/layout/list1"/>
    <dgm:cxn modelId="{797F37A2-6E5A-488F-96CE-6BC64B981334}" srcId="{6E5F4A9F-3F76-4273-9B49-3F8A9F5B6AA1}" destId="{B96DB783-1854-4873-BF55-DA63B77D6440}" srcOrd="2" destOrd="0" parTransId="{68971B81-62B6-4C06-B4C5-41E90D49FC70}" sibTransId="{3EDBB21D-8907-44C0-90E6-291B26B5EB59}"/>
    <dgm:cxn modelId="{688D32A1-9769-44B6-89A4-A68F56F93A54}" type="presOf" srcId="{D440B47D-D869-47B6-A58C-494C6380577C}" destId="{2824161A-4DBB-403A-854B-3903DEC17985}" srcOrd="0" destOrd="0" presId="urn:microsoft.com/office/officeart/2005/8/layout/list1"/>
    <dgm:cxn modelId="{F2D80F86-183D-4297-AAF9-2BF1C0188075}" srcId="{6E5F4A9F-3F76-4273-9B49-3F8A9F5B6AA1}" destId="{A437AC5E-D513-43A0-9F2E-695995A2590A}" srcOrd="5" destOrd="0" parTransId="{C9D7729A-9EBA-4E07-AFA9-426C69FF35CB}" sibTransId="{B48F0759-6EEF-4DCD-A709-8D4CA84E3F32}"/>
    <dgm:cxn modelId="{BDE01590-9C1A-409E-976E-A3A996C285A9}" type="presOf" srcId="{1F278DE3-F671-4EBF-91D7-519ABBF4CDE7}" destId="{30F59992-66E5-42D2-B719-61548BA601A0}" srcOrd="1" destOrd="0" presId="urn:microsoft.com/office/officeart/2005/8/layout/list1"/>
    <dgm:cxn modelId="{125F5569-18E7-4879-80D4-6B4181A3407B}" type="presOf" srcId="{AACA48BD-911F-47FC-9D8B-D7E6EEF37E7D}" destId="{87FB3E60-1B62-4E97-B02D-DD7024398E4F}" srcOrd="1" destOrd="0" presId="urn:microsoft.com/office/officeart/2005/8/layout/list1"/>
    <dgm:cxn modelId="{14FE6932-77CE-4DA7-8227-3D38D3A59719}" type="presOf" srcId="{1F278DE3-F671-4EBF-91D7-519ABBF4CDE7}" destId="{3020C177-2232-4255-AB6F-8847ECEE502E}" srcOrd="0" destOrd="0" presId="urn:microsoft.com/office/officeart/2005/8/layout/list1"/>
    <dgm:cxn modelId="{C969EFFA-EDA5-4DB0-8105-5365FF91F4A9}" type="presOf" srcId="{993CCDD5-8876-497E-A0F0-F4E2A63EF986}" destId="{A756045E-3B8A-4BBE-8C14-7F71D6C3B76E}" srcOrd="1" destOrd="0" presId="urn:microsoft.com/office/officeart/2005/8/layout/list1"/>
    <dgm:cxn modelId="{FBC21FDB-7238-4126-BE32-6DD73CB2FD4E}" type="presOf" srcId="{D440B47D-D869-47B6-A58C-494C6380577C}" destId="{09A77631-6D9E-4D80-BF7A-B374B7CB3CA1}" srcOrd="1" destOrd="0" presId="urn:microsoft.com/office/officeart/2005/8/layout/list1"/>
    <dgm:cxn modelId="{9C92C1D6-8AEF-48B2-9A47-3F29845AE26C}" srcId="{6E5F4A9F-3F76-4273-9B49-3F8A9F5B6AA1}" destId="{993CCDD5-8876-497E-A0F0-F4E2A63EF986}" srcOrd="1" destOrd="0" parTransId="{8493F341-93A6-4BA0-982C-0BDCC4F70E50}" sibTransId="{9F3E85D1-1BC0-484E-A36F-130A22C5D5C6}"/>
    <dgm:cxn modelId="{2F22B94F-2DFE-4592-AF2A-78F1600D6893}" srcId="{6E5F4A9F-3F76-4273-9B49-3F8A9F5B6AA1}" destId="{D440B47D-D869-47B6-A58C-494C6380577C}" srcOrd="4" destOrd="0" parTransId="{0354949A-0567-4DD9-BC34-9F23FD86AEB4}" sibTransId="{87CC5D68-CCDF-4AE8-868E-CA00C08E61DB}"/>
    <dgm:cxn modelId="{F0B27F88-882D-4341-8A10-ABF8BB2198E2}" srcId="{6E5F4A9F-3F76-4273-9B49-3F8A9F5B6AA1}" destId="{AACA48BD-911F-47FC-9D8B-D7E6EEF37E7D}" srcOrd="3" destOrd="0" parTransId="{7742F06F-F19E-472D-8647-24170722587A}" sibTransId="{FAF67F4F-857A-4D2F-8290-B132AF4EA229}"/>
    <dgm:cxn modelId="{EF168383-2A99-4FA0-B32F-644062CB25AF}" type="presOf" srcId="{A437AC5E-D513-43A0-9F2E-695995A2590A}" destId="{0EB6A060-5A4D-42DE-9C6E-7A669B2432CE}" srcOrd="1" destOrd="0" presId="urn:microsoft.com/office/officeart/2005/8/layout/list1"/>
    <dgm:cxn modelId="{CA32F17D-31BB-48B3-8DF7-AB99558C082F}" type="presOf" srcId="{6E5F4A9F-3F76-4273-9B49-3F8A9F5B6AA1}" destId="{7ED838EC-D261-47FD-B51D-080D65FFE818}" srcOrd="0" destOrd="0" presId="urn:microsoft.com/office/officeart/2005/8/layout/list1"/>
    <dgm:cxn modelId="{D8F1C5E3-8102-4F2D-A46C-3A3D10911188}" type="presOf" srcId="{AACA48BD-911F-47FC-9D8B-D7E6EEF37E7D}" destId="{0D6F0D3D-9D4C-4CF4-B83B-F27A01DECF6D}" srcOrd="0" destOrd="0" presId="urn:microsoft.com/office/officeart/2005/8/layout/list1"/>
    <dgm:cxn modelId="{DADCD2DA-4D36-4099-9C5A-40D292F2620B}" type="presOf" srcId="{993CCDD5-8876-497E-A0F0-F4E2A63EF986}" destId="{D44A4AFE-903E-4B41-A89D-C8096CECD9E4}" srcOrd="0" destOrd="0" presId="urn:microsoft.com/office/officeart/2005/8/layout/list1"/>
    <dgm:cxn modelId="{E94FC4CD-C99B-4C27-AC5C-9873F7B3203E}" type="presOf" srcId="{B96DB783-1854-4873-BF55-DA63B77D6440}" destId="{F4BC5BC0-0062-4A47-B18E-E9D2662D166F}" srcOrd="1" destOrd="0" presId="urn:microsoft.com/office/officeart/2005/8/layout/list1"/>
    <dgm:cxn modelId="{527D1CF6-E5E0-4E9D-AB7D-55E46CBF5012}" type="presOf" srcId="{B96DB783-1854-4873-BF55-DA63B77D6440}" destId="{52DFED76-20FF-4045-B8D5-0033E9394DCD}" srcOrd="0" destOrd="0" presId="urn:microsoft.com/office/officeart/2005/8/layout/list1"/>
    <dgm:cxn modelId="{939409BF-5446-432B-8502-2D50539C4A02}" srcId="{6E5F4A9F-3F76-4273-9B49-3F8A9F5B6AA1}" destId="{1F278DE3-F671-4EBF-91D7-519ABBF4CDE7}" srcOrd="0" destOrd="0" parTransId="{B3E3E7B6-C0FA-48E6-AD94-9EEF0E2007E8}" sibTransId="{76DE2B29-7F1C-42E7-B0BE-D48F2A070D14}"/>
    <dgm:cxn modelId="{867F770F-93AF-4952-98C8-517A53EECEB6}" type="presParOf" srcId="{7ED838EC-D261-47FD-B51D-080D65FFE818}" destId="{EC38195D-F98D-46CD-8908-C056467D8761}" srcOrd="0" destOrd="0" presId="urn:microsoft.com/office/officeart/2005/8/layout/list1"/>
    <dgm:cxn modelId="{FB8A7762-0BA2-4E65-A14C-62970966C1FB}" type="presParOf" srcId="{EC38195D-F98D-46CD-8908-C056467D8761}" destId="{3020C177-2232-4255-AB6F-8847ECEE502E}" srcOrd="0" destOrd="0" presId="urn:microsoft.com/office/officeart/2005/8/layout/list1"/>
    <dgm:cxn modelId="{21D82CDB-B026-4D95-BDF7-65B1F5AC5405}" type="presParOf" srcId="{EC38195D-F98D-46CD-8908-C056467D8761}" destId="{30F59992-66E5-42D2-B719-61548BA601A0}" srcOrd="1" destOrd="0" presId="urn:microsoft.com/office/officeart/2005/8/layout/list1"/>
    <dgm:cxn modelId="{584D0BBE-0868-4B72-AA26-AF3EE96A56BC}" type="presParOf" srcId="{7ED838EC-D261-47FD-B51D-080D65FFE818}" destId="{22A9910A-E63B-4BD9-B97F-F3B25A2A42A2}" srcOrd="1" destOrd="0" presId="urn:microsoft.com/office/officeart/2005/8/layout/list1"/>
    <dgm:cxn modelId="{5CBA0E57-1CD7-4E7A-A492-D036F976A842}" type="presParOf" srcId="{7ED838EC-D261-47FD-B51D-080D65FFE818}" destId="{E3766575-8355-48CB-A612-8883B45D921C}" srcOrd="2" destOrd="0" presId="urn:microsoft.com/office/officeart/2005/8/layout/list1"/>
    <dgm:cxn modelId="{D29A0344-2E50-4ABE-AD25-62BAF5308FCB}" type="presParOf" srcId="{7ED838EC-D261-47FD-B51D-080D65FFE818}" destId="{A450B631-EC85-473A-9DBE-BEEA6913CB49}" srcOrd="3" destOrd="0" presId="urn:microsoft.com/office/officeart/2005/8/layout/list1"/>
    <dgm:cxn modelId="{05927824-9079-4E54-990A-9F7B52F98A9A}" type="presParOf" srcId="{7ED838EC-D261-47FD-B51D-080D65FFE818}" destId="{344C1AA7-BE42-4ECC-B8C1-2294F83FF192}" srcOrd="4" destOrd="0" presId="urn:microsoft.com/office/officeart/2005/8/layout/list1"/>
    <dgm:cxn modelId="{E11922A5-E70F-40E6-A946-FB8DD7B83BFF}" type="presParOf" srcId="{344C1AA7-BE42-4ECC-B8C1-2294F83FF192}" destId="{D44A4AFE-903E-4B41-A89D-C8096CECD9E4}" srcOrd="0" destOrd="0" presId="urn:microsoft.com/office/officeart/2005/8/layout/list1"/>
    <dgm:cxn modelId="{3A8F3BAD-D5D0-4980-BAB4-2450D215F4A4}" type="presParOf" srcId="{344C1AA7-BE42-4ECC-B8C1-2294F83FF192}" destId="{A756045E-3B8A-4BBE-8C14-7F71D6C3B76E}" srcOrd="1" destOrd="0" presId="urn:microsoft.com/office/officeart/2005/8/layout/list1"/>
    <dgm:cxn modelId="{B4654137-2A5C-4515-83EB-DED2C67E9B4E}" type="presParOf" srcId="{7ED838EC-D261-47FD-B51D-080D65FFE818}" destId="{15A33B53-28CA-4EE6-9B99-C944DDEAF85C}" srcOrd="5" destOrd="0" presId="urn:microsoft.com/office/officeart/2005/8/layout/list1"/>
    <dgm:cxn modelId="{C62FF75A-3C3F-4199-8C1E-6733AD7320F7}" type="presParOf" srcId="{7ED838EC-D261-47FD-B51D-080D65FFE818}" destId="{812585BD-E5C4-422D-ADD5-6B90C44C96C3}" srcOrd="6" destOrd="0" presId="urn:microsoft.com/office/officeart/2005/8/layout/list1"/>
    <dgm:cxn modelId="{8C521742-C2E0-4277-8212-8C08E5F950DB}" type="presParOf" srcId="{7ED838EC-D261-47FD-B51D-080D65FFE818}" destId="{5498ACD3-D59E-4FE3-8922-E0F403C5C3FF}" srcOrd="7" destOrd="0" presId="urn:microsoft.com/office/officeart/2005/8/layout/list1"/>
    <dgm:cxn modelId="{24648402-2CDE-4F12-901F-85CFAB3EB3A4}" type="presParOf" srcId="{7ED838EC-D261-47FD-B51D-080D65FFE818}" destId="{4808B3AD-4E8A-47FF-AD7D-A9D68C1985E8}" srcOrd="8" destOrd="0" presId="urn:microsoft.com/office/officeart/2005/8/layout/list1"/>
    <dgm:cxn modelId="{EE77F191-817C-4E96-9C4E-32A80CCB6B6E}" type="presParOf" srcId="{4808B3AD-4E8A-47FF-AD7D-A9D68C1985E8}" destId="{52DFED76-20FF-4045-B8D5-0033E9394DCD}" srcOrd="0" destOrd="0" presId="urn:microsoft.com/office/officeart/2005/8/layout/list1"/>
    <dgm:cxn modelId="{5B5FAAAE-B1CE-454D-9AB2-7BF9CC5853C1}" type="presParOf" srcId="{4808B3AD-4E8A-47FF-AD7D-A9D68C1985E8}" destId="{F4BC5BC0-0062-4A47-B18E-E9D2662D166F}" srcOrd="1" destOrd="0" presId="urn:microsoft.com/office/officeart/2005/8/layout/list1"/>
    <dgm:cxn modelId="{ADCB5E0E-3EC5-462C-A518-13BD6472FB9C}" type="presParOf" srcId="{7ED838EC-D261-47FD-B51D-080D65FFE818}" destId="{DABE8E7F-A34F-4447-93A4-3EC9BDF0182B}" srcOrd="9" destOrd="0" presId="urn:microsoft.com/office/officeart/2005/8/layout/list1"/>
    <dgm:cxn modelId="{53B9A1D5-F9C9-4BBC-9945-90630A986EAD}" type="presParOf" srcId="{7ED838EC-D261-47FD-B51D-080D65FFE818}" destId="{DF1BAB5D-36F6-484F-A167-A4226B9C959B}" srcOrd="10" destOrd="0" presId="urn:microsoft.com/office/officeart/2005/8/layout/list1"/>
    <dgm:cxn modelId="{8F673AD3-DC4E-4EE3-8D79-A6626F95BEC4}" type="presParOf" srcId="{7ED838EC-D261-47FD-B51D-080D65FFE818}" destId="{E8270FE4-FCCB-4BCA-9D4E-C581AAFB8F44}" srcOrd="11" destOrd="0" presId="urn:microsoft.com/office/officeart/2005/8/layout/list1"/>
    <dgm:cxn modelId="{C819C74D-EBCC-4DFF-8A70-05853812DE3E}" type="presParOf" srcId="{7ED838EC-D261-47FD-B51D-080D65FFE818}" destId="{7D96CC32-EA4B-44AB-9EB3-648F0A8CDCFB}" srcOrd="12" destOrd="0" presId="urn:microsoft.com/office/officeart/2005/8/layout/list1"/>
    <dgm:cxn modelId="{A9AC6AEB-9172-4318-978D-B02E0C89ED6F}" type="presParOf" srcId="{7D96CC32-EA4B-44AB-9EB3-648F0A8CDCFB}" destId="{0D6F0D3D-9D4C-4CF4-B83B-F27A01DECF6D}" srcOrd="0" destOrd="0" presId="urn:microsoft.com/office/officeart/2005/8/layout/list1"/>
    <dgm:cxn modelId="{5987CF02-93D9-4049-AAED-1359A2392AAC}" type="presParOf" srcId="{7D96CC32-EA4B-44AB-9EB3-648F0A8CDCFB}" destId="{87FB3E60-1B62-4E97-B02D-DD7024398E4F}" srcOrd="1" destOrd="0" presId="urn:microsoft.com/office/officeart/2005/8/layout/list1"/>
    <dgm:cxn modelId="{B60F56C6-FF0F-4D75-8D00-D56BCAD4FFD4}" type="presParOf" srcId="{7ED838EC-D261-47FD-B51D-080D65FFE818}" destId="{2C2A4E78-F963-43F0-82D3-3EDAF5DC9881}" srcOrd="13" destOrd="0" presId="urn:microsoft.com/office/officeart/2005/8/layout/list1"/>
    <dgm:cxn modelId="{A35240C7-2D60-469D-91D7-615C5D8847C3}" type="presParOf" srcId="{7ED838EC-D261-47FD-B51D-080D65FFE818}" destId="{601B4497-140D-46F3-AB11-64EF0BB09DB0}" srcOrd="14" destOrd="0" presId="urn:microsoft.com/office/officeart/2005/8/layout/list1"/>
    <dgm:cxn modelId="{51399C4D-45AE-4C97-8A72-7EE646CF338C}" type="presParOf" srcId="{7ED838EC-D261-47FD-B51D-080D65FFE818}" destId="{C38A6CD8-B551-4E07-9265-FC4D9E6E3CCD}" srcOrd="15" destOrd="0" presId="urn:microsoft.com/office/officeart/2005/8/layout/list1"/>
    <dgm:cxn modelId="{2CAA6700-923E-4E8C-BBB6-E22101A43537}" type="presParOf" srcId="{7ED838EC-D261-47FD-B51D-080D65FFE818}" destId="{6111536A-C409-416A-BA39-1BE3FB4A6B29}" srcOrd="16" destOrd="0" presId="urn:microsoft.com/office/officeart/2005/8/layout/list1"/>
    <dgm:cxn modelId="{12FFD8EB-0FBD-45A3-ADCA-70FC9CB78FB4}" type="presParOf" srcId="{6111536A-C409-416A-BA39-1BE3FB4A6B29}" destId="{2824161A-4DBB-403A-854B-3903DEC17985}" srcOrd="0" destOrd="0" presId="urn:microsoft.com/office/officeart/2005/8/layout/list1"/>
    <dgm:cxn modelId="{228810FF-4AE4-4225-B432-171FE7EAB524}" type="presParOf" srcId="{6111536A-C409-416A-BA39-1BE3FB4A6B29}" destId="{09A77631-6D9E-4D80-BF7A-B374B7CB3CA1}" srcOrd="1" destOrd="0" presId="urn:microsoft.com/office/officeart/2005/8/layout/list1"/>
    <dgm:cxn modelId="{2B77B246-81D2-4BC3-A78C-67C7257E73A4}" type="presParOf" srcId="{7ED838EC-D261-47FD-B51D-080D65FFE818}" destId="{51C06100-DBF7-486B-B026-E62A479E35D4}" srcOrd="17" destOrd="0" presId="urn:microsoft.com/office/officeart/2005/8/layout/list1"/>
    <dgm:cxn modelId="{884AB0B8-36E7-4C3E-8985-041832A3590D}" type="presParOf" srcId="{7ED838EC-D261-47FD-B51D-080D65FFE818}" destId="{66D76CA6-A6A1-489D-880C-B246D9BAEF1B}" srcOrd="18" destOrd="0" presId="urn:microsoft.com/office/officeart/2005/8/layout/list1"/>
    <dgm:cxn modelId="{2ABCF585-E74A-413D-9629-8482493233BD}" type="presParOf" srcId="{7ED838EC-D261-47FD-B51D-080D65FFE818}" destId="{FE529551-81C8-4569-9061-895B897F0551}" srcOrd="19" destOrd="0" presId="urn:microsoft.com/office/officeart/2005/8/layout/list1"/>
    <dgm:cxn modelId="{92BD9031-1A60-4F20-9022-46BA6E3AC066}" type="presParOf" srcId="{7ED838EC-D261-47FD-B51D-080D65FFE818}" destId="{828B4C27-BE06-49BE-9131-A8A77147B605}" srcOrd="20" destOrd="0" presId="urn:microsoft.com/office/officeart/2005/8/layout/list1"/>
    <dgm:cxn modelId="{E0C87E0E-E6F7-4326-9F83-175C060CE7D7}" type="presParOf" srcId="{828B4C27-BE06-49BE-9131-A8A77147B605}" destId="{7673E7F9-538A-426A-85CF-B5B204455F38}" srcOrd="0" destOrd="0" presId="urn:microsoft.com/office/officeart/2005/8/layout/list1"/>
    <dgm:cxn modelId="{0BBAB21A-A4F7-4B4E-9351-15F5E4219A17}" type="presParOf" srcId="{828B4C27-BE06-49BE-9131-A8A77147B605}" destId="{0EB6A060-5A4D-42DE-9C6E-7A669B2432CE}" srcOrd="1" destOrd="0" presId="urn:microsoft.com/office/officeart/2005/8/layout/list1"/>
    <dgm:cxn modelId="{490E90F6-5225-47DE-A3B1-A715DD14B8F3}" type="presParOf" srcId="{7ED838EC-D261-47FD-B51D-080D65FFE818}" destId="{AE5A02F4-DCA7-4949-A857-6F1859BCE47B}" srcOrd="21" destOrd="0" presId="urn:microsoft.com/office/officeart/2005/8/layout/list1"/>
    <dgm:cxn modelId="{5C0C25C2-3CCB-45A4-AEC8-692BAFD5C423}" type="presParOf" srcId="{7ED838EC-D261-47FD-B51D-080D65FFE818}" destId="{5122F673-AB56-48DA-B138-069148AE060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D26560-A7DD-4A13-8F08-D5468758D065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2900C85-D56F-4141-9C45-52E55A6D957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S_tradnl" sz="2000" b="1" dirty="0" smtClean="0"/>
            <a:t>¿Qué ha cambiado con el escenario post-PN? </a:t>
          </a:r>
          <a:endParaRPr lang="es-ES_tradnl" sz="2000" b="1" dirty="0"/>
        </a:p>
      </dgm:t>
    </dgm:pt>
    <dgm:pt modelId="{29DF8C4B-A404-4217-9611-7C8A709908A4}" type="parTrans" cxnId="{EB5A3C45-E5D5-46ED-90BB-645DF3BD8224}">
      <dgm:prSet/>
      <dgm:spPr/>
      <dgm:t>
        <a:bodyPr/>
        <a:lstStyle/>
        <a:p>
          <a:endParaRPr lang="es-MX"/>
        </a:p>
      </dgm:t>
    </dgm:pt>
    <dgm:pt modelId="{68CC5E3B-16DE-48B1-BCD7-99606946E4D2}" type="sibTrans" cxnId="{EB5A3C45-E5D5-46ED-90BB-645DF3BD8224}">
      <dgm:prSet/>
      <dgm:spPr/>
      <dgm:t>
        <a:bodyPr/>
        <a:lstStyle/>
        <a:p>
          <a:endParaRPr lang="es-MX"/>
        </a:p>
      </dgm:t>
    </dgm:pt>
    <dgm:pt modelId="{077AC817-AC44-48EF-9FD3-117231968B73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S_tradnl" sz="2000" b="1" dirty="0" smtClean="0"/>
            <a:t>¿Existe un plan de trabajo?</a:t>
          </a:r>
          <a:endParaRPr lang="es-ES_tradnl" sz="2000" b="1" dirty="0"/>
        </a:p>
      </dgm:t>
    </dgm:pt>
    <dgm:pt modelId="{9B103622-571C-4178-BE9F-D5D8BF6095FC}" type="parTrans" cxnId="{CC040393-76A8-4629-B7A2-A2943D2D9A48}">
      <dgm:prSet/>
      <dgm:spPr/>
      <dgm:t>
        <a:bodyPr/>
        <a:lstStyle/>
        <a:p>
          <a:endParaRPr lang="es-MX"/>
        </a:p>
      </dgm:t>
    </dgm:pt>
    <dgm:pt modelId="{B0673EAF-642B-43AE-8781-844BC1F1E5E9}" type="sibTrans" cxnId="{CC040393-76A8-4629-B7A2-A2943D2D9A48}">
      <dgm:prSet/>
      <dgm:spPr/>
      <dgm:t>
        <a:bodyPr/>
        <a:lstStyle/>
        <a:p>
          <a:endParaRPr lang="es-MX"/>
        </a:p>
      </dgm:t>
    </dgm:pt>
    <dgm:pt modelId="{25F59345-3418-4ECC-9D86-BF181B6D457D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S_tradnl" sz="2000" b="1" dirty="0" smtClean="0"/>
            <a:t>¿Influye la PN en los procesos de planificación de desarrollo del país ?</a:t>
          </a:r>
          <a:endParaRPr lang="es-MX" sz="2000" b="1" dirty="0"/>
        </a:p>
      </dgm:t>
    </dgm:pt>
    <dgm:pt modelId="{4EEFA53A-5723-4B63-BC80-73C1FA0DC701}" type="parTrans" cxnId="{F67A6322-D52D-40BC-899A-10B3ED208C98}">
      <dgm:prSet/>
      <dgm:spPr/>
      <dgm:t>
        <a:bodyPr/>
        <a:lstStyle/>
        <a:p>
          <a:endParaRPr lang="es-MX"/>
        </a:p>
      </dgm:t>
    </dgm:pt>
    <dgm:pt modelId="{30E92FDA-8A67-4AD0-A0FA-25EAC3ACF905}" type="sibTrans" cxnId="{F67A6322-D52D-40BC-899A-10B3ED208C98}">
      <dgm:prSet/>
      <dgm:spPr/>
      <dgm:t>
        <a:bodyPr/>
        <a:lstStyle/>
        <a:p>
          <a:endParaRPr lang="es-MX"/>
        </a:p>
      </dgm:t>
    </dgm:pt>
    <dgm:pt modelId="{245878A4-6A3E-4B4B-98E1-A29020DA55A2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S_tradnl" sz="2000" b="1" dirty="0" smtClean="0"/>
            <a:t>¿Cuál es el nivel de sostenibilidad del proceso? </a:t>
          </a:r>
          <a:endParaRPr lang="es-MX" sz="2000" b="1" dirty="0"/>
        </a:p>
      </dgm:t>
    </dgm:pt>
    <dgm:pt modelId="{D965ABE6-EF12-45C4-B901-92CF1841C8D3}" type="parTrans" cxnId="{7332E9CB-D02A-4E48-833F-6B8AFF904E72}">
      <dgm:prSet/>
      <dgm:spPr/>
      <dgm:t>
        <a:bodyPr/>
        <a:lstStyle/>
        <a:p>
          <a:endParaRPr lang="es-MX"/>
        </a:p>
      </dgm:t>
    </dgm:pt>
    <dgm:pt modelId="{7094EE15-5537-4579-9B71-6C3B840EACD6}" type="sibTrans" cxnId="{7332E9CB-D02A-4E48-833F-6B8AFF904E72}">
      <dgm:prSet/>
      <dgm:spPr/>
      <dgm:t>
        <a:bodyPr/>
        <a:lstStyle/>
        <a:p>
          <a:endParaRPr lang="es-MX"/>
        </a:p>
      </dgm:t>
    </dgm:pt>
    <dgm:pt modelId="{D640FBD9-C00B-4A9C-80E5-1E10D2477839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S_tradnl" sz="2000" b="1" dirty="0" smtClean="0"/>
            <a:t>¿Existen necesidades  de capacitación?</a:t>
          </a:r>
          <a:endParaRPr lang="es-MX" sz="2000" b="1" dirty="0"/>
        </a:p>
      </dgm:t>
    </dgm:pt>
    <dgm:pt modelId="{41103732-1B18-4913-B69B-50DFB0694F0B}" type="parTrans" cxnId="{05062719-319D-4AEA-AFB6-13012C2A1451}">
      <dgm:prSet/>
      <dgm:spPr/>
      <dgm:t>
        <a:bodyPr/>
        <a:lstStyle/>
        <a:p>
          <a:endParaRPr lang="es-MX"/>
        </a:p>
      </dgm:t>
    </dgm:pt>
    <dgm:pt modelId="{54E74BDF-445C-4C5E-8B6E-614ACE58C15F}" type="sibTrans" cxnId="{05062719-319D-4AEA-AFB6-13012C2A1451}">
      <dgm:prSet/>
      <dgm:spPr/>
      <dgm:t>
        <a:bodyPr/>
        <a:lstStyle/>
        <a:p>
          <a:endParaRPr lang="es-MX"/>
        </a:p>
      </dgm:t>
    </dgm:pt>
    <dgm:pt modelId="{F708B765-1932-4F14-856E-40F52A65272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S_tradnl" sz="2000" b="1" dirty="0" smtClean="0"/>
            <a:t>¿Existe articulación con escalas locales? Con escalas sub-regionales? </a:t>
          </a:r>
          <a:endParaRPr lang="es-MX" sz="2000" b="1" dirty="0"/>
        </a:p>
      </dgm:t>
    </dgm:pt>
    <dgm:pt modelId="{E5473AF6-05D9-43D0-9532-9AEF0CDBE34A}" type="parTrans" cxnId="{E721BA8E-17A1-49D5-B82A-13A3427DC4A8}">
      <dgm:prSet/>
      <dgm:spPr/>
      <dgm:t>
        <a:bodyPr/>
        <a:lstStyle/>
        <a:p>
          <a:endParaRPr lang="es-MX"/>
        </a:p>
      </dgm:t>
    </dgm:pt>
    <dgm:pt modelId="{8485973B-FF29-484B-8AD8-19FC1ED1C93B}" type="sibTrans" cxnId="{E721BA8E-17A1-49D5-B82A-13A3427DC4A8}">
      <dgm:prSet/>
      <dgm:spPr/>
      <dgm:t>
        <a:bodyPr/>
        <a:lstStyle/>
        <a:p>
          <a:endParaRPr lang="es-MX"/>
        </a:p>
      </dgm:t>
    </dgm:pt>
    <dgm:pt modelId="{73B12E08-68CB-413A-A2D7-FD23CF1D5CE5}" type="pres">
      <dgm:prSet presAssocID="{97D26560-A7DD-4A13-8F08-D5468758D0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61E9E6-1EE7-4785-8D80-4CBDF2B92B73}" type="pres">
      <dgm:prSet presAssocID="{22900C85-D56F-4141-9C45-52E55A6D9573}" presName="parentText" presStyleLbl="node1" presStyleIdx="0" presStyleCnt="6" custLinFactNeighborX="560" custLinFactNeighborY="119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80BF9-E707-4F7B-8781-E2F491064CAD}" type="pres">
      <dgm:prSet presAssocID="{68CC5E3B-16DE-48B1-BCD7-99606946E4D2}" presName="spacer" presStyleCnt="0"/>
      <dgm:spPr/>
    </dgm:pt>
    <dgm:pt modelId="{874C216B-BF8E-47B8-8F95-63F92185068F}" type="pres">
      <dgm:prSet presAssocID="{077AC817-AC44-48EF-9FD3-117231968B7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51FEE-8995-4029-A2CD-34A51467EA9A}" type="pres">
      <dgm:prSet presAssocID="{B0673EAF-642B-43AE-8781-844BC1F1E5E9}" presName="spacer" presStyleCnt="0"/>
      <dgm:spPr/>
    </dgm:pt>
    <dgm:pt modelId="{307BAD2E-AB6D-40A5-815D-29C0F44CC4BB}" type="pres">
      <dgm:prSet presAssocID="{25F59345-3418-4ECC-9D86-BF181B6D457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EA766E-1D7F-456D-96B5-65247B89836F}" type="pres">
      <dgm:prSet presAssocID="{30E92FDA-8A67-4AD0-A0FA-25EAC3ACF905}" presName="spacer" presStyleCnt="0"/>
      <dgm:spPr/>
    </dgm:pt>
    <dgm:pt modelId="{E7444A66-EBD5-4B81-9354-11A5F8871243}" type="pres">
      <dgm:prSet presAssocID="{245878A4-6A3E-4B4B-98E1-A29020DA55A2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59FD38-59A9-4FB7-AF77-ABF8C11F298D}" type="pres">
      <dgm:prSet presAssocID="{7094EE15-5537-4579-9B71-6C3B840EACD6}" presName="spacer" presStyleCnt="0"/>
      <dgm:spPr/>
    </dgm:pt>
    <dgm:pt modelId="{D490755D-6A82-468D-8745-95DE1355B054}" type="pres">
      <dgm:prSet presAssocID="{D640FBD9-C00B-4A9C-80E5-1E10D247783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E8F4BA-373A-4A2C-812D-65DA5C8FA8A1}" type="pres">
      <dgm:prSet presAssocID="{54E74BDF-445C-4C5E-8B6E-614ACE58C15F}" presName="spacer" presStyleCnt="0"/>
      <dgm:spPr/>
    </dgm:pt>
    <dgm:pt modelId="{97708BE0-AFA6-42BD-B001-CE638C44753B}" type="pres">
      <dgm:prSet presAssocID="{F708B765-1932-4F14-856E-40F52A65272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3D7F44-4E3E-45FC-A4E5-A8145360ACE3}" type="presOf" srcId="{F708B765-1932-4F14-856E-40F52A65272C}" destId="{97708BE0-AFA6-42BD-B001-CE638C44753B}" srcOrd="0" destOrd="0" presId="urn:microsoft.com/office/officeart/2005/8/layout/vList2"/>
    <dgm:cxn modelId="{05062719-319D-4AEA-AFB6-13012C2A1451}" srcId="{97D26560-A7DD-4A13-8F08-D5468758D065}" destId="{D640FBD9-C00B-4A9C-80E5-1E10D2477839}" srcOrd="4" destOrd="0" parTransId="{41103732-1B18-4913-B69B-50DFB0694F0B}" sibTransId="{54E74BDF-445C-4C5E-8B6E-614ACE58C15F}"/>
    <dgm:cxn modelId="{90242FBC-34B9-41C8-9429-9964552153C5}" type="presOf" srcId="{077AC817-AC44-48EF-9FD3-117231968B73}" destId="{874C216B-BF8E-47B8-8F95-63F92185068F}" srcOrd="0" destOrd="0" presId="urn:microsoft.com/office/officeart/2005/8/layout/vList2"/>
    <dgm:cxn modelId="{A442A32B-B0D6-431B-B449-B2EE7262EE4C}" type="presOf" srcId="{97D26560-A7DD-4A13-8F08-D5468758D065}" destId="{73B12E08-68CB-413A-A2D7-FD23CF1D5CE5}" srcOrd="0" destOrd="0" presId="urn:microsoft.com/office/officeart/2005/8/layout/vList2"/>
    <dgm:cxn modelId="{E721BA8E-17A1-49D5-B82A-13A3427DC4A8}" srcId="{97D26560-A7DD-4A13-8F08-D5468758D065}" destId="{F708B765-1932-4F14-856E-40F52A65272C}" srcOrd="5" destOrd="0" parTransId="{E5473AF6-05D9-43D0-9532-9AEF0CDBE34A}" sibTransId="{8485973B-FF29-484B-8AD8-19FC1ED1C93B}"/>
    <dgm:cxn modelId="{7C464F90-0AE9-43C7-AEF8-996E98F7CF5A}" type="presOf" srcId="{22900C85-D56F-4141-9C45-52E55A6D9573}" destId="{6461E9E6-1EE7-4785-8D80-4CBDF2B92B73}" srcOrd="0" destOrd="0" presId="urn:microsoft.com/office/officeart/2005/8/layout/vList2"/>
    <dgm:cxn modelId="{1A4BE00E-DE5F-4E4D-9231-002F355B6619}" type="presOf" srcId="{245878A4-6A3E-4B4B-98E1-A29020DA55A2}" destId="{E7444A66-EBD5-4B81-9354-11A5F8871243}" srcOrd="0" destOrd="0" presId="urn:microsoft.com/office/officeart/2005/8/layout/vList2"/>
    <dgm:cxn modelId="{3A223BC8-51D8-4B61-80B2-063D8BF9EDBF}" type="presOf" srcId="{D640FBD9-C00B-4A9C-80E5-1E10D2477839}" destId="{D490755D-6A82-468D-8745-95DE1355B054}" srcOrd="0" destOrd="0" presId="urn:microsoft.com/office/officeart/2005/8/layout/vList2"/>
    <dgm:cxn modelId="{7332E9CB-D02A-4E48-833F-6B8AFF904E72}" srcId="{97D26560-A7DD-4A13-8F08-D5468758D065}" destId="{245878A4-6A3E-4B4B-98E1-A29020DA55A2}" srcOrd="3" destOrd="0" parTransId="{D965ABE6-EF12-45C4-B901-92CF1841C8D3}" sibTransId="{7094EE15-5537-4579-9B71-6C3B840EACD6}"/>
    <dgm:cxn modelId="{CC040393-76A8-4629-B7A2-A2943D2D9A48}" srcId="{97D26560-A7DD-4A13-8F08-D5468758D065}" destId="{077AC817-AC44-48EF-9FD3-117231968B73}" srcOrd="1" destOrd="0" parTransId="{9B103622-571C-4178-BE9F-D5D8BF6095FC}" sibTransId="{B0673EAF-642B-43AE-8781-844BC1F1E5E9}"/>
    <dgm:cxn modelId="{EB5A3C45-E5D5-46ED-90BB-645DF3BD8224}" srcId="{97D26560-A7DD-4A13-8F08-D5468758D065}" destId="{22900C85-D56F-4141-9C45-52E55A6D9573}" srcOrd="0" destOrd="0" parTransId="{29DF8C4B-A404-4217-9611-7C8A709908A4}" sibTransId="{68CC5E3B-16DE-48B1-BCD7-99606946E4D2}"/>
    <dgm:cxn modelId="{F67A6322-D52D-40BC-899A-10B3ED208C98}" srcId="{97D26560-A7DD-4A13-8F08-D5468758D065}" destId="{25F59345-3418-4ECC-9D86-BF181B6D457D}" srcOrd="2" destOrd="0" parTransId="{4EEFA53A-5723-4B63-BC80-73C1FA0DC701}" sibTransId="{30E92FDA-8A67-4AD0-A0FA-25EAC3ACF905}"/>
    <dgm:cxn modelId="{B1561301-C65F-48B0-8E87-5C3A56C504CA}" type="presOf" srcId="{25F59345-3418-4ECC-9D86-BF181B6D457D}" destId="{307BAD2E-AB6D-40A5-815D-29C0F44CC4BB}" srcOrd="0" destOrd="0" presId="urn:microsoft.com/office/officeart/2005/8/layout/vList2"/>
    <dgm:cxn modelId="{B5AE0E36-21F7-4459-948E-64BD94E799C3}" type="presParOf" srcId="{73B12E08-68CB-413A-A2D7-FD23CF1D5CE5}" destId="{6461E9E6-1EE7-4785-8D80-4CBDF2B92B73}" srcOrd="0" destOrd="0" presId="urn:microsoft.com/office/officeart/2005/8/layout/vList2"/>
    <dgm:cxn modelId="{47AA2ADE-4CAE-461F-8429-2B9B59102DB5}" type="presParOf" srcId="{73B12E08-68CB-413A-A2D7-FD23CF1D5CE5}" destId="{39A80BF9-E707-4F7B-8781-E2F491064CAD}" srcOrd="1" destOrd="0" presId="urn:microsoft.com/office/officeart/2005/8/layout/vList2"/>
    <dgm:cxn modelId="{4E25F898-9917-4FBE-A9CD-3273840B8B7A}" type="presParOf" srcId="{73B12E08-68CB-413A-A2D7-FD23CF1D5CE5}" destId="{874C216B-BF8E-47B8-8F95-63F92185068F}" srcOrd="2" destOrd="0" presId="urn:microsoft.com/office/officeart/2005/8/layout/vList2"/>
    <dgm:cxn modelId="{EBE16A70-22B3-4999-AD67-C6C58CDE6DB3}" type="presParOf" srcId="{73B12E08-68CB-413A-A2D7-FD23CF1D5CE5}" destId="{B6F51FEE-8995-4029-A2CD-34A51467EA9A}" srcOrd="3" destOrd="0" presId="urn:microsoft.com/office/officeart/2005/8/layout/vList2"/>
    <dgm:cxn modelId="{717BC7EC-6B49-47A5-8227-9CDFEBFEB29C}" type="presParOf" srcId="{73B12E08-68CB-413A-A2D7-FD23CF1D5CE5}" destId="{307BAD2E-AB6D-40A5-815D-29C0F44CC4BB}" srcOrd="4" destOrd="0" presId="urn:microsoft.com/office/officeart/2005/8/layout/vList2"/>
    <dgm:cxn modelId="{D37C1A92-2701-462E-8558-7058A4388A01}" type="presParOf" srcId="{73B12E08-68CB-413A-A2D7-FD23CF1D5CE5}" destId="{38EA766E-1D7F-456D-96B5-65247B89836F}" srcOrd="5" destOrd="0" presId="urn:microsoft.com/office/officeart/2005/8/layout/vList2"/>
    <dgm:cxn modelId="{822F459F-322F-4B82-9881-71C16BD385EA}" type="presParOf" srcId="{73B12E08-68CB-413A-A2D7-FD23CF1D5CE5}" destId="{E7444A66-EBD5-4B81-9354-11A5F8871243}" srcOrd="6" destOrd="0" presId="urn:microsoft.com/office/officeart/2005/8/layout/vList2"/>
    <dgm:cxn modelId="{860788D8-FBA8-4867-A231-509F93737CA3}" type="presParOf" srcId="{73B12E08-68CB-413A-A2D7-FD23CF1D5CE5}" destId="{6059FD38-59A9-4FB7-AF77-ABF8C11F298D}" srcOrd="7" destOrd="0" presId="urn:microsoft.com/office/officeart/2005/8/layout/vList2"/>
    <dgm:cxn modelId="{4CFB81FE-789C-4B61-9B38-015155700DAA}" type="presParOf" srcId="{73B12E08-68CB-413A-A2D7-FD23CF1D5CE5}" destId="{D490755D-6A82-468D-8745-95DE1355B054}" srcOrd="8" destOrd="0" presId="urn:microsoft.com/office/officeart/2005/8/layout/vList2"/>
    <dgm:cxn modelId="{77122EE3-AF52-4542-9FF8-7D5BB6567730}" type="presParOf" srcId="{73B12E08-68CB-413A-A2D7-FD23CF1D5CE5}" destId="{3AE8F4BA-373A-4A2C-812D-65DA5C8FA8A1}" srcOrd="9" destOrd="0" presId="urn:microsoft.com/office/officeart/2005/8/layout/vList2"/>
    <dgm:cxn modelId="{4C8CFB02-1E7A-4569-9CD7-1E139D67BC40}" type="presParOf" srcId="{73B12E08-68CB-413A-A2D7-FD23CF1D5CE5}" destId="{97708BE0-AFA6-42BD-B001-CE638C44753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6240EF-0388-41E7-8246-28678743D927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284DDD70-B2D7-4443-8958-917DF4040945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2000" b="1" dirty="0" smtClean="0">
              <a:solidFill>
                <a:schemeClr val="tx1"/>
              </a:solidFill>
            </a:rPr>
            <a:t>Lineamientos</a:t>
          </a:r>
          <a:endParaRPr lang="es-MX" sz="2000" b="1" dirty="0">
            <a:solidFill>
              <a:schemeClr val="tx1"/>
            </a:solidFill>
          </a:endParaRPr>
        </a:p>
      </dgm:t>
    </dgm:pt>
    <dgm:pt modelId="{C48288E6-8579-4242-B2BD-FADB50442BCF}" type="parTrans" cxnId="{5A2A2F1D-57ED-42D1-98BB-235AC96EF3D0}">
      <dgm:prSet/>
      <dgm:spPr/>
      <dgm:t>
        <a:bodyPr/>
        <a:lstStyle/>
        <a:p>
          <a:endParaRPr lang="es-MX"/>
        </a:p>
      </dgm:t>
    </dgm:pt>
    <dgm:pt modelId="{07269D2E-B974-46BE-AFF0-F5CF1CB9C05F}" type="sibTrans" cxnId="{5A2A2F1D-57ED-42D1-98BB-235AC96EF3D0}">
      <dgm:prSet/>
      <dgm:spPr/>
      <dgm:t>
        <a:bodyPr/>
        <a:lstStyle/>
        <a:p>
          <a:endParaRPr lang="es-MX"/>
        </a:p>
      </dgm:t>
    </dgm:pt>
    <dgm:pt modelId="{0D57F1BA-1AD0-4E0E-8A3D-DC0C65627D7E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z="2000" b="1" dirty="0" smtClean="0"/>
            <a:t>EIRD</a:t>
          </a:r>
          <a:r>
            <a:rPr lang="es-ES_tradnl" sz="1500" dirty="0" smtClean="0"/>
            <a:t> </a:t>
          </a:r>
          <a:endParaRPr lang="es-MX" sz="1500" dirty="0"/>
        </a:p>
      </dgm:t>
    </dgm:pt>
    <dgm:pt modelId="{019A2D6B-65B0-4384-B56A-7C920DD5DFA4}" type="parTrans" cxnId="{BC4BF04B-1F9A-4A7F-A0E4-E4FDBE7153D6}">
      <dgm:prSet/>
      <dgm:spPr/>
      <dgm:t>
        <a:bodyPr/>
        <a:lstStyle/>
        <a:p>
          <a:endParaRPr lang="es-MX"/>
        </a:p>
      </dgm:t>
    </dgm:pt>
    <dgm:pt modelId="{30701CCF-C7E7-46A3-9728-D3C38F7759F7}" type="sibTrans" cxnId="{BC4BF04B-1F9A-4A7F-A0E4-E4FDBE7153D6}">
      <dgm:prSet/>
      <dgm:spPr/>
      <dgm:t>
        <a:bodyPr/>
        <a:lstStyle/>
        <a:p>
          <a:endParaRPr lang="es-MX"/>
        </a:p>
      </dgm:t>
    </dgm:pt>
    <dgm:pt modelId="{EAF3F5E1-45F7-422C-8EC2-7D4255959125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z="1800" b="1" dirty="0" smtClean="0"/>
            <a:t>Comité nacionales</a:t>
          </a:r>
          <a:endParaRPr lang="es-MX" sz="1800" b="1" dirty="0"/>
        </a:p>
      </dgm:t>
    </dgm:pt>
    <dgm:pt modelId="{8CA3D6A6-03E6-4154-AD29-01948A92F2B9}" type="parTrans" cxnId="{9C3F8E2A-159F-491A-A569-7597DEE6F78F}">
      <dgm:prSet/>
      <dgm:spPr/>
      <dgm:t>
        <a:bodyPr/>
        <a:lstStyle/>
        <a:p>
          <a:endParaRPr lang="es-MX"/>
        </a:p>
      </dgm:t>
    </dgm:pt>
    <dgm:pt modelId="{EE6F428E-E103-4DBE-BD6F-2FF295B821D5}" type="sibTrans" cxnId="{9C3F8E2A-159F-491A-A569-7597DEE6F78F}">
      <dgm:prSet/>
      <dgm:spPr/>
      <dgm:t>
        <a:bodyPr/>
        <a:lstStyle/>
        <a:p>
          <a:endParaRPr lang="es-MX"/>
        </a:p>
      </dgm:t>
    </dgm:pt>
    <dgm:pt modelId="{997B7D4F-22C9-46AD-B6F4-A4AB710CA939}" type="pres">
      <dgm:prSet presAssocID="{D46240EF-0388-41E7-8246-28678743D92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2D10DBB-0AEE-4ABC-A5B1-88AF5B884BE1}" type="pres">
      <dgm:prSet presAssocID="{284DDD70-B2D7-4443-8958-917DF4040945}" presName="gear1" presStyleLbl="node1" presStyleIdx="0" presStyleCnt="3" custScaleX="117720" custScaleY="11668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884902D-480D-4219-A66C-BF32918A02FC}" type="pres">
      <dgm:prSet presAssocID="{284DDD70-B2D7-4443-8958-917DF4040945}" presName="gear1srcNode" presStyleLbl="node1" presStyleIdx="0" presStyleCnt="3"/>
      <dgm:spPr/>
      <dgm:t>
        <a:bodyPr/>
        <a:lstStyle/>
        <a:p>
          <a:endParaRPr lang="en-US"/>
        </a:p>
      </dgm:t>
    </dgm:pt>
    <dgm:pt modelId="{AF887A5B-F67E-4D4B-97A0-E39A60FAA2DC}" type="pres">
      <dgm:prSet presAssocID="{284DDD70-B2D7-4443-8958-917DF4040945}" presName="gear1dstNode" presStyleLbl="node1" presStyleIdx="0" presStyleCnt="3"/>
      <dgm:spPr/>
      <dgm:t>
        <a:bodyPr/>
        <a:lstStyle/>
        <a:p>
          <a:endParaRPr lang="en-US"/>
        </a:p>
      </dgm:t>
    </dgm:pt>
    <dgm:pt modelId="{7F591BC6-5170-4EEE-947F-5877E4CDA5B5}" type="pres">
      <dgm:prSet presAssocID="{0D57F1BA-1AD0-4E0E-8A3D-DC0C65627D7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A5511ED-C616-4E77-87B9-A58FBCA5C8C0}" type="pres">
      <dgm:prSet presAssocID="{0D57F1BA-1AD0-4E0E-8A3D-DC0C65627D7E}" presName="gear2srcNode" presStyleLbl="node1" presStyleIdx="1" presStyleCnt="3"/>
      <dgm:spPr/>
      <dgm:t>
        <a:bodyPr/>
        <a:lstStyle/>
        <a:p>
          <a:endParaRPr lang="en-US"/>
        </a:p>
      </dgm:t>
    </dgm:pt>
    <dgm:pt modelId="{9C0810BE-8346-408F-A9D2-B80A92BF08A8}" type="pres">
      <dgm:prSet presAssocID="{0D57F1BA-1AD0-4E0E-8A3D-DC0C65627D7E}" presName="gear2dstNode" presStyleLbl="node1" presStyleIdx="1" presStyleCnt="3"/>
      <dgm:spPr/>
      <dgm:t>
        <a:bodyPr/>
        <a:lstStyle/>
        <a:p>
          <a:endParaRPr lang="en-US"/>
        </a:p>
      </dgm:t>
    </dgm:pt>
    <dgm:pt modelId="{01AD29DA-DED8-4E23-8CF4-9801B0DE7A7B}" type="pres">
      <dgm:prSet presAssocID="{EAF3F5E1-45F7-422C-8EC2-7D4255959125}" presName="gear3" presStyleLbl="node1" presStyleIdx="2" presStyleCnt="3" custScaleX="122971" custScaleY="115657"/>
      <dgm:spPr/>
      <dgm:t>
        <a:bodyPr/>
        <a:lstStyle/>
        <a:p>
          <a:endParaRPr lang="es-MX"/>
        </a:p>
      </dgm:t>
    </dgm:pt>
    <dgm:pt modelId="{81DF6771-39DA-45B1-93DA-BDCA5A1B2B7B}" type="pres">
      <dgm:prSet presAssocID="{EAF3F5E1-45F7-422C-8EC2-7D425595912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82DC2CD-743B-4A34-8602-84BF5E15FDE1}" type="pres">
      <dgm:prSet presAssocID="{EAF3F5E1-45F7-422C-8EC2-7D4255959125}" presName="gear3srcNode" presStyleLbl="node1" presStyleIdx="2" presStyleCnt="3"/>
      <dgm:spPr/>
      <dgm:t>
        <a:bodyPr/>
        <a:lstStyle/>
        <a:p>
          <a:endParaRPr lang="en-US"/>
        </a:p>
      </dgm:t>
    </dgm:pt>
    <dgm:pt modelId="{D58A6983-B3B9-471A-A262-24BF21D0B233}" type="pres">
      <dgm:prSet presAssocID="{EAF3F5E1-45F7-422C-8EC2-7D4255959125}" presName="gear3dstNode" presStyleLbl="node1" presStyleIdx="2" presStyleCnt="3"/>
      <dgm:spPr/>
      <dgm:t>
        <a:bodyPr/>
        <a:lstStyle/>
        <a:p>
          <a:endParaRPr lang="en-US"/>
        </a:p>
      </dgm:t>
    </dgm:pt>
    <dgm:pt modelId="{D23F693D-A9C2-49EB-B521-BCEED5B1B8ED}" type="pres">
      <dgm:prSet presAssocID="{07269D2E-B974-46BE-AFF0-F5CF1CB9C05F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66B432DE-9EE6-46B3-80D3-62C11C734FFF}" type="pres">
      <dgm:prSet presAssocID="{30701CCF-C7E7-46A3-9728-D3C38F7759F7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B41DAB4B-23E4-4E25-8948-CE059B7DFFFE}" type="pres">
      <dgm:prSet presAssocID="{EE6F428E-E103-4DBE-BD6F-2FF295B821D5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B41F200-9EE4-4DF1-893E-EDE0EA5CC385}" type="presOf" srcId="{EAF3F5E1-45F7-422C-8EC2-7D4255959125}" destId="{81DF6771-39DA-45B1-93DA-BDCA5A1B2B7B}" srcOrd="1" destOrd="0" presId="urn:microsoft.com/office/officeart/2005/8/layout/gear1"/>
    <dgm:cxn modelId="{0A37F938-88BE-4236-B622-88FBC0B6EBCF}" type="presOf" srcId="{07269D2E-B974-46BE-AFF0-F5CF1CB9C05F}" destId="{D23F693D-A9C2-49EB-B521-BCEED5B1B8ED}" srcOrd="0" destOrd="0" presId="urn:microsoft.com/office/officeart/2005/8/layout/gear1"/>
    <dgm:cxn modelId="{75D98A69-3B72-4484-865D-3EA3FD8F0ED3}" type="presOf" srcId="{30701CCF-C7E7-46A3-9728-D3C38F7759F7}" destId="{66B432DE-9EE6-46B3-80D3-62C11C734FFF}" srcOrd="0" destOrd="0" presId="urn:microsoft.com/office/officeart/2005/8/layout/gear1"/>
    <dgm:cxn modelId="{AB65B5F3-B552-4F75-B884-08B94345BC68}" type="presOf" srcId="{EAF3F5E1-45F7-422C-8EC2-7D4255959125}" destId="{182DC2CD-743B-4A34-8602-84BF5E15FDE1}" srcOrd="2" destOrd="0" presId="urn:microsoft.com/office/officeart/2005/8/layout/gear1"/>
    <dgm:cxn modelId="{9C3F8E2A-159F-491A-A569-7597DEE6F78F}" srcId="{D46240EF-0388-41E7-8246-28678743D927}" destId="{EAF3F5E1-45F7-422C-8EC2-7D4255959125}" srcOrd="2" destOrd="0" parTransId="{8CA3D6A6-03E6-4154-AD29-01948A92F2B9}" sibTransId="{EE6F428E-E103-4DBE-BD6F-2FF295B821D5}"/>
    <dgm:cxn modelId="{B955580B-1C2C-49CC-9838-3FF3FD09F141}" type="presOf" srcId="{EE6F428E-E103-4DBE-BD6F-2FF295B821D5}" destId="{B41DAB4B-23E4-4E25-8948-CE059B7DFFFE}" srcOrd="0" destOrd="0" presId="urn:microsoft.com/office/officeart/2005/8/layout/gear1"/>
    <dgm:cxn modelId="{980B0058-88BF-4AD8-96D9-B5E7A249B460}" type="presOf" srcId="{D46240EF-0388-41E7-8246-28678743D927}" destId="{997B7D4F-22C9-46AD-B6F4-A4AB710CA939}" srcOrd="0" destOrd="0" presId="urn:microsoft.com/office/officeart/2005/8/layout/gear1"/>
    <dgm:cxn modelId="{29F8D7F8-D1DF-47B8-9B51-75A3D6843160}" type="presOf" srcId="{EAF3F5E1-45F7-422C-8EC2-7D4255959125}" destId="{D58A6983-B3B9-471A-A262-24BF21D0B233}" srcOrd="3" destOrd="0" presId="urn:microsoft.com/office/officeart/2005/8/layout/gear1"/>
    <dgm:cxn modelId="{1267367B-E6FE-4443-9725-A71303369B9C}" type="presOf" srcId="{0D57F1BA-1AD0-4E0E-8A3D-DC0C65627D7E}" destId="{9C0810BE-8346-408F-A9D2-B80A92BF08A8}" srcOrd="2" destOrd="0" presId="urn:microsoft.com/office/officeart/2005/8/layout/gear1"/>
    <dgm:cxn modelId="{D611B111-AD6F-4A21-87DB-7FA847BD14FD}" type="presOf" srcId="{0D57F1BA-1AD0-4E0E-8A3D-DC0C65627D7E}" destId="{1A5511ED-C616-4E77-87B9-A58FBCA5C8C0}" srcOrd="1" destOrd="0" presId="urn:microsoft.com/office/officeart/2005/8/layout/gear1"/>
    <dgm:cxn modelId="{43304303-A19B-4E9C-96E5-BCA6924360D1}" type="presOf" srcId="{284DDD70-B2D7-4443-8958-917DF4040945}" destId="{F2D10DBB-0AEE-4ABC-A5B1-88AF5B884BE1}" srcOrd="0" destOrd="0" presId="urn:microsoft.com/office/officeart/2005/8/layout/gear1"/>
    <dgm:cxn modelId="{BC4BF04B-1F9A-4A7F-A0E4-E4FDBE7153D6}" srcId="{D46240EF-0388-41E7-8246-28678743D927}" destId="{0D57F1BA-1AD0-4E0E-8A3D-DC0C65627D7E}" srcOrd="1" destOrd="0" parTransId="{019A2D6B-65B0-4384-B56A-7C920DD5DFA4}" sibTransId="{30701CCF-C7E7-46A3-9728-D3C38F7759F7}"/>
    <dgm:cxn modelId="{72C96320-6548-4B58-A7EC-F22080975DC5}" type="presOf" srcId="{284DDD70-B2D7-4443-8958-917DF4040945}" destId="{2884902D-480D-4219-A66C-BF32918A02FC}" srcOrd="1" destOrd="0" presId="urn:microsoft.com/office/officeart/2005/8/layout/gear1"/>
    <dgm:cxn modelId="{5A2A2F1D-57ED-42D1-98BB-235AC96EF3D0}" srcId="{D46240EF-0388-41E7-8246-28678743D927}" destId="{284DDD70-B2D7-4443-8958-917DF4040945}" srcOrd="0" destOrd="0" parTransId="{C48288E6-8579-4242-B2BD-FADB50442BCF}" sibTransId="{07269D2E-B974-46BE-AFF0-F5CF1CB9C05F}"/>
    <dgm:cxn modelId="{A5B5CB10-92C5-4A73-8F69-CD415ED62D09}" type="presOf" srcId="{284DDD70-B2D7-4443-8958-917DF4040945}" destId="{AF887A5B-F67E-4D4B-97A0-E39A60FAA2DC}" srcOrd="2" destOrd="0" presId="urn:microsoft.com/office/officeart/2005/8/layout/gear1"/>
    <dgm:cxn modelId="{9426DFF8-8E9D-458C-85EE-4460F52EAAC5}" type="presOf" srcId="{EAF3F5E1-45F7-422C-8EC2-7D4255959125}" destId="{01AD29DA-DED8-4E23-8CF4-9801B0DE7A7B}" srcOrd="0" destOrd="0" presId="urn:microsoft.com/office/officeart/2005/8/layout/gear1"/>
    <dgm:cxn modelId="{F0D84FD6-FE5C-4C5E-A245-32EAE7DC9BCB}" type="presOf" srcId="{0D57F1BA-1AD0-4E0E-8A3D-DC0C65627D7E}" destId="{7F591BC6-5170-4EEE-947F-5877E4CDA5B5}" srcOrd="0" destOrd="0" presId="urn:microsoft.com/office/officeart/2005/8/layout/gear1"/>
    <dgm:cxn modelId="{B206FB3C-3AB6-4F35-A167-C8291605B831}" type="presParOf" srcId="{997B7D4F-22C9-46AD-B6F4-A4AB710CA939}" destId="{F2D10DBB-0AEE-4ABC-A5B1-88AF5B884BE1}" srcOrd="0" destOrd="0" presId="urn:microsoft.com/office/officeart/2005/8/layout/gear1"/>
    <dgm:cxn modelId="{C456CA41-93E4-4DC3-918C-54361DC191FB}" type="presParOf" srcId="{997B7D4F-22C9-46AD-B6F4-A4AB710CA939}" destId="{2884902D-480D-4219-A66C-BF32918A02FC}" srcOrd="1" destOrd="0" presId="urn:microsoft.com/office/officeart/2005/8/layout/gear1"/>
    <dgm:cxn modelId="{7E967918-C75E-41A7-A008-E4C87D83AD18}" type="presParOf" srcId="{997B7D4F-22C9-46AD-B6F4-A4AB710CA939}" destId="{AF887A5B-F67E-4D4B-97A0-E39A60FAA2DC}" srcOrd="2" destOrd="0" presId="urn:microsoft.com/office/officeart/2005/8/layout/gear1"/>
    <dgm:cxn modelId="{2AE6B8E7-2498-4C47-AC96-4443C8A62D5B}" type="presParOf" srcId="{997B7D4F-22C9-46AD-B6F4-A4AB710CA939}" destId="{7F591BC6-5170-4EEE-947F-5877E4CDA5B5}" srcOrd="3" destOrd="0" presId="urn:microsoft.com/office/officeart/2005/8/layout/gear1"/>
    <dgm:cxn modelId="{11A7CC09-04A7-4847-AEF6-F58E1DFB9D2F}" type="presParOf" srcId="{997B7D4F-22C9-46AD-B6F4-A4AB710CA939}" destId="{1A5511ED-C616-4E77-87B9-A58FBCA5C8C0}" srcOrd="4" destOrd="0" presId="urn:microsoft.com/office/officeart/2005/8/layout/gear1"/>
    <dgm:cxn modelId="{6F7E4430-FD54-4435-BF0D-480A447FD5CC}" type="presParOf" srcId="{997B7D4F-22C9-46AD-B6F4-A4AB710CA939}" destId="{9C0810BE-8346-408F-A9D2-B80A92BF08A8}" srcOrd="5" destOrd="0" presId="urn:microsoft.com/office/officeart/2005/8/layout/gear1"/>
    <dgm:cxn modelId="{10233B7C-F98C-4245-B228-6DFA8E4ED377}" type="presParOf" srcId="{997B7D4F-22C9-46AD-B6F4-A4AB710CA939}" destId="{01AD29DA-DED8-4E23-8CF4-9801B0DE7A7B}" srcOrd="6" destOrd="0" presId="urn:microsoft.com/office/officeart/2005/8/layout/gear1"/>
    <dgm:cxn modelId="{792E8613-EA33-43EB-A876-2E5498FAAF51}" type="presParOf" srcId="{997B7D4F-22C9-46AD-B6F4-A4AB710CA939}" destId="{81DF6771-39DA-45B1-93DA-BDCA5A1B2B7B}" srcOrd="7" destOrd="0" presId="urn:microsoft.com/office/officeart/2005/8/layout/gear1"/>
    <dgm:cxn modelId="{509EA465-3A7F-4B40-9A58-3F7DE905276A}" type="presParOf" srcId="{997B7D4F-22C9-46AD-B6F4-A4AB710CA939}" destId="{182DC2CD-743B-4A34-8602-84BF5E15FDE1}" srcOrd="8" destOrd="0" presId="urn:microsoft.com/office/officeart/2005/8/layout/gear1"/>
    <dgm:cxn modelId="{E509F716-C8E2-4DF8-986E-1BF8CE366CA9}" type="presParOf" srcId="{997B7D4F-22C9-46AD-B6F4-A4AB710CA939}" destId="{D58A6983-B3B9-471A-A262-24BF21D0B233}" srcOrd="9" destOrd="0" presId="urn:microsoft.com/office/officeart/2005/8/layout/gear1"/>
    <dgm:cxn modelId="{F01FBB8F-D8E5-44F7-942A-73DB1237D6CA}" type="presParOf" srcId="{997B7D4F-22C9-46AD-B6F4-A4AB710CA939}" destId="{D23F693D-A9C2-49EB-B521-BCEED5B1B8ED}" srcOrd="10" destOrd="0" presId="urn:microsoft.com/office/officeart/2005/8/layout/gear1"/>
    <dgm:cxn modelId="{B658F147-3A29-4154-A658-182E5196C457}" type="presParOf" srcId="{997B7D4F-22C9-46AD-B6F4-A4AB710CA939}" destId="{66B432DE-9EE6-46B3-80D3-62C11C734FFF}" srcOrd="11" destOrd="0" presId="urn:microsoft.com/office/officeart/2005/8/layout/gear1"/>
    <dgm:cxn modelId="{319221E9-30F4-4FD9-9B42-FBDA5C3CEB8B}" type="presParOf" srcId="{997B7D4F-22C9-46AD-B6F4-A4AB710CA939}" destId="{B41DAB4B-23E4-4E25-8948-CE059B7DFFF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C13612-F7C6-4FFE-9712-956D38085172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03AE44F6-459C-465B-B26A-59544433B66E}">
      <dgm:prSet phldrT="[Texto]" custT="1"/>
      <dgm:spPr/>
      <dgm:t>
        <a:bodyPr/>
        <a:lstStyle/>
        <a:p>
          <a:r>
            <a:rPr lang="es-ES_tradnl" sz="1800" dirty="0" smtClean="0"/>
            <a:t>Protección Civil /Defensa Civil </a:t>
          </a:r>
          <a:endParaRPr lang="es-MX" sz="1800" dirty="0"/>
        </a:p>
      </dgm:t>
    </dgm:pt>
    <dgm:pt modelId="{5B346BB0-FE04-4493-8E46-214CCA96F219}" type="parTrans" cxnId="{7D682DA2-0F32-4CB2-8A7D-0A8DEC2AD918}">
      <dgm:prSet/>
      <dgm:spPr/>
      <dgm:t>
        <a:bodyPr/>
        <a:lstStyle/>
        <a:p>
          <a:endParaRPr lang="es-MX"/>
        </a:p>
      </dgm:t>
    </dgm:pt>
    <dgm:pt modelId="{FA512824-7DB4-4409-92AD-B87714205CC3}" type="sibTrans" cxnId="{7D682DA2-0F32-4CB2-8A7D-0A8DEC2AD918}">
      <dgm:prSet/>
      <dgm:spPr/>
      <dgm:t>
        <a:bodyPr/>
        <a:lstStyle/>
        <a:p>
          <a:endParaRPr lang="es-MX"/>
        </a:p>
      </dgm:t>
    </dgm:pt>
    <dgm:pt modelId="{E3DAF14D-77A4-4541-81BA-0EE7F40DEA49}">
      <dgm:prSet phldrT="[Texto]" custT="1"/>
      <dgm:spPr/>
      <dgm:t>
        <a:bodyPr/>
        <a:lstStyle/>
        <a:p>
          <a:r>
            <a:rPr lang="es-ES_tradnl" sz="1800" dirty="0" smtClean="0"/>
            <a:t>Comisiones Nacionales</a:t>
          </a:r>
          <a:endParaRPr lang="es-MX" sz="1800" dirty="0"/>
        </a:p>
      </dgm:t>
    </dgm:pt>
    <dgm:pt modelId="{E6AD5DB6-92EE-4640-942E-D80945D1526F}" type="parTrans" cxnId="{94EE0648-72A0-49B5-8188-54435D2CFA5E}">
      <dgm:prSet/>
      <dgm:spPr/>
      <dgm:t>
        <a:bodyPr/>
        <a:lstStyle/>
        <a:p>
          <a:endParaRPr lang="es-MX"/>
        </a:p>
      </dgm:t>
    </dgm:pt>
    <dgm:pt modelId="{1D921F3D-03E2-4FA2-B4EB-2CDE0A0E64CC}" type="sibTrans" cxnId="{94EE0648-72A0-49B5-8188-54435D2CFA5E}">
      <dgm:prSet/>
      <dgm:spPr/>
      <dgm:t>
        <a:bodyPr/>
        <a:lstStyle/>
        <a:p>
          <a:endParaRPr lang="es-MX"/>
        </a:p>
      </dgm:t>
    </dgm:pt>
    <dgm:pt modelId="{11DE11F2-575D-4572-83B3-22C81524DA4C}">
      <dgm:prSet phldrT="[Texto]" custT="1"/>
      <dgm:spPr/>
      <dgm:t>
        <a:bodyPr/>
        <a:lstStyle/>
        <a:p>
          <a:r>
            <a:rPr lang="es-ES_tradnl" sz="1800" dirty="0" smtClean="0"/>
            <a:t>Sistemas Nacionales</a:t>
          </a:r>
          <a:endParaRPr lang="es-MX" sz="1800" dirty="0"/>
        </a:p>
      </dgm:t>
    </dgm:pt>
    <dgm:pt modelId="{49CA6E78-7B0C-4E24-B210-47B25974A2CC}" type="parTrans" cxnId="{8DEC6376-F931-494B-B545-BA24DC302C1D}">
      <dgm:prSet/>
      <dgm:spPr/>
      <dgm:t>
        <a:bodyPr/>
        <a:lstStyle/>
        <a:p>
          <a:endParaRPr lang="es-MX"/>
        </a:p>
      </dgm:t>
    </dgm:pt>
    <dgm:pt modelId="{9F44C4F8-B5F5-4FCA-A6F5-888C0334E1B8}" type="sibTrans" cxnId="{8DEC6376-F931-494B-B545-BA24DC302C1D}">
      <dgm:prSet/>
      <dgm:spPr/>
      <dgm:t>
        <a:bodyPr/>
        <a:lstStyle/>
        <a:p>
          <a:endParaRPr lang="es-MX"/>
        </a:p>
      </dgm:t>
    </dgm:pt>
    <dgm:pt modelId="{026DDD89-AC30-41E1-A749-5EFCC0840106}">
      <dgm:prSet phldrT="[Texto]" custT="1"/>
      <dgm:spPr/>
      <dgm:t>
        <a:bodyPr/>
        <a:lstStyle/>
        <a:p>
          <a:r>
            <a:rPr lang="es-ES_tradnl" sz="1800" dirty="0" smtClean="0"/>
            <a:t>Nuevos mecanismos</a:t>
          </a:r>
          <a:endParaRPr lang="es-MX" sz="1800" dirty="0"/>
        </a:p>
      </dgm:t>
    </dgm:pt>
    <dgm:pt modelId="{07545376-121F-4B95-B9FF-EFAD83FC6ACD}" type="parTrans" cxnId="{087764F1-5CD6-4599-9FC6-E9720E501CD1}">
      <dgm:prSet/>
      <dgm:spPr/>
      <dgm:t>
        <a:bodyPr/>
        <a:lstStyle/>
        <a:p>
          <a:endParaRPr lang="es-MX"/>
        </a:p>
      </dgm:t>
    </dgm:pt>
    <dgm:pt modelId="{E3C76C40-F12E-4BFD-A13B-93197974D925}" type="sibTrans" cxnId="{087764F1-5CD6-4599-9FC6-E9720E501CD1}">
      <dgm:prSet/>
      <dgm:spPr/>
      <dgm:t>
        <a:bodyPr/>
        <a:lstStyle/>
        <a:p>
          <a:endParaRPr lang="es-MX"/>
        </a:p>
      </dgm:t>
    </dgm:pt>
    <dgm:pt modelId="{050B4886-9E8C-4567-9CDA-240FE3AEA228}" type="pres">
      <dgm:prSet presAssocID="{7FC13612-F7C6-4FFE-9712-956D38085172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DF8B0D-52E4-4F55-A932-450089A76559}" type="pres">
      <dgm:prSet presAssocID="{7FC13612-F7C6-4FFE-9712-956D38085172}" presName="cycle" presStyleCnt="0"/>
      <dgm:spPr/>
    </dgm:pt>
    <dgm:pt modelId="{86E5DF8D-9B8C-46BD-825A-4A3D1A219145}" type="pres">
      <dgm:prSet presAssocID="{7FC13612-F7C6-4FFE-9712-956D38085172}" presName="centerShape" presStyleCnt="0"/>
      <dgm:spPr/>
    </dgm:pt>
    <dgm:pt modelId="{009F09B0-8F3D-4B22-967B-8098B64AE164}" type="pres">
      <dgm:prSet presAssocID="{7FC13612-F7C6-4FFE-9712-956D38085172}" presName="connSite" presStyleLbl="node1" presStyleIdx="0" presStyleCnt="5"/>
      <dgm:spPr/>
    </dgm:pt>
    <dgm:pt modelId="{E6DBC75E-B87F-4517-97BF-13EAD2551F6D}" type="pres">
      <dgm:prSet presAssocID="{7FC13612-F7C6-4FFE-9712-956D38085172}" presName="visible" presStyleLbl="node1" presStyleIdx="0" presStyleCnt="5" custScaleX="82623" custScaleY="78631" custLinFactNeighborX="-4996" custLinFactNeighborY="-595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1DC387A-ABB6-483C-9C04-FF62CFBE2286}" type="pres">
      <dgm:prSet presAssocID="{5B346BB0-FE04-4493-8E46-214CCA96F219}" presName="Name25" presStyleLbl="parChTrans1D1" presStyleIdx="0" presStyleCnt="4"/>
      <dgm:spPr/>
      <dgm:t>
        <a:bodyPr/>
        <a:lstStyle/>
        <a:p>
          <a:endParaRPr lang="en-US"/>
        </a:p>
      </dgm:t>
    </dgm:pt>
    <dgm:pt modelId="{53513265-EBB8-40F5-AF00-B6488E92F0AE}" type="pres">
      <dgm:prSet presAssocID="{03AE44F6-459C-465B-B26A-59544433B66E}" presName="node" presStyleCnt="0"/>
      <dgm:spPr/>
    </dgm:pt>
    <dgm:pt modelId="{5D28CCE8-1C4A-475C-A6A0-5CC4993930AA}" type="pres">
      <dgm:prSet presAssocID="{03AE44F6-459C-465B-B26A-59544433B66E}" presName="parentNode" presStyleLbl="node1" presStyleIdx="1" presStyleCnt="5" custScaleX="155408" custScaleY="155298" custLinFactNeighborX="45109" custLinFactNeighborY="-21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F7B4229-FC3A-44F6-9520-34A7440397C9}" type="pres">
      <dgm:prSet presAssocID="{03AE44F6-459C-465B-B26A-59544433B66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3619E11-0389-459C-A830-A685EB4DBC41}" type="pres">
      <dgm:prSet presAssocID="{E6AD5DB6-92EE-4640-942E-D80945D1526F}" presName="Name25" presStyleLbl="parChTrans1D1" presStyleIdx="1" presStyleCnt="4"/>
      <dgm:spPr/>
      <dgm:t>
        <a:bodyPr/>
        <a:lstStyle/>
        <a:p>
          <a:endParaRPr lang="en-US"/>
        </a:p>
      </dgm:t>
    </dgm:pt>
    <dgm:pt modelId="{D7492268-99AF-44FB-B045-0B1651B1B0E5}" type="pres">
      <dgm:prSet presAssocID="{E3DAF14D-77A4-4541-81BA-0EE7F40DEA49}" presName="node" presStyleCnt="0"/>
      <dgm:spPr/>
    </dgm:pt>
    <dgm:pt modelId="{15ABE480-7258-465A-9EC6-030AF2866B7D}" type="pres">
      <dgm:prSet presAssocID="{E3DAF14D-77A4-4541-81BA-0EE7F40DEA49}" presName="parentNode" presStyleLbl="node1" presStyleIdx="2" presStyleCnt="5" custScaleX="143471" custScaleY="153363" custLinFactNeighborX="95670" custLinFactNeighborY="-18848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FAD662A-99AD-479A-95DE-E331ED46BC69}" type="pres">
      <dgm:prSet presAssocID="{E3DAF14D-77A4-4541-81BA-0EE7F40DEA4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2DC4A95-AF58-4991-A4C9-BAA805B25EF5}" type="pres">
      <dgm:prSet presAssocID="{49CA6E78-7B0C-4E24-B210-47B25974A2CC}" presName="Name25" presStyleLbl="parChTrans1D1" presStyleIdx="2" presStyleCnt="4"/>
      <dgm:spPr/>
      <dgm:t>
        <a:bodyPr/>
        <a:lstStyle/>
        <a:p>
          <a:endParaRPr lang="en-US"/>
        </a:p>
      </dgm:t>
    </dgm:pt>
    <dgm:pt modelId="{2542CFC9-744B-4ACD-9D7F-385D9B7EB8B8}" type="pres">
      <dgm:prSet presAssocID="{11DE11F2-575D-4572-83B3-22C81524DA4C}" presName="node" presStyleCnt="0"/>
      <dgm:spPr/>
    </dgm:pt>
    <dgm:pt modelId="{463BB8B9-2E40-462C-AB7D-206E05D2CA12}" type="pres">
      <dgm:prSet presAssocID="{11DE11F2-575D-4572-83B3-22C81524DA4C}" presName="parentNode" presStyleLbl="node1" presStyleIdx="3" presStyleCnt="5" custScaleX="146973" custScaleY="145397" custLinFactNeighborX="51216" custLinFactNeighborY="-352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F8E8B52-EA7C-4372-886F-8B55E6380ABB}" type="pres">
      <dgm:prSet presAssocID="{11DE11F2-575D-4572-83B3-22C81524DA4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2DA8C1D-072F-4E8D-96C9-7D95F8A93050}" type="pres">
      <dgm:prSet presAssocID="{07545376-121F-4B95-B9FF-EFAD83FC6ACD}" presName="Name25" presStyleLbl="parChTrans1D1" presStyleIdx="3" presStyleCnt="4"/>
      <dgm:spPr/>
      <dgm:t>
        <a:bodyPr/>
        <a:lstStyle/>
        <a:p>
          <a:endParaRPr lang="en-US"/>
        </a:p>
      </dgm:t>
    </dgm:pt>
    <dgm:pt modelId="{6A26DC15-E50E-4398-AAB7-DDA4AB7903AF}" type="pres">
      <dgm:prSet presAssocID="{026DDD89-AC30-41E1-A749-5EFCC0840106}" presName="node" presStyleCnt="0"/>
      <dgm:spPr/>
    </dgm:pt>
    <dgm:pt modelId="{7BE8345E-2429-46A0-9AF5-53CD1F0C4D7C}" type="pres">
      <dgm:prSet presAssocID="{026DDD89-AC30-41E1-A749-5EFCC0840106}" presName="parentNode" presStyleLbl="node1" presStyleIdx="4" presStyleCnt="5" custScaleX="161324" custScaleY="146174" custLinFactNeighborX="33745" custLinFactNeighborY="26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01DE9-0C6A-45C3-AD18-BD06A8565976}" type="pres">
      <dgm:prSet presAssocID="{026DDD89-AC30-41E1-A749-5EFCC0840106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743ECD43-7EB6-42FB-90D5-DA3B6FDA8317}" type="presOf" srcId="{07545376-121F-4B95-B9FF-EFAD83FC6ACD}" destId="{12DA8C1D-072F-4E8D-96C9-7D95F8A93050}" srcOrd="0" destOrd="0" presId="urn:microsoft.com/office/officeart/2005/8/layout/radial2"/>
    <dgm:cxn modelId="{2165F585-2E19-4DB6-90F7-998D655923CC}" type="presOf" srcId="{026DDD89-AC30-41E1-A749-5EFCC0840106}" destId="{7BE8345E-2429-46A0-9AF5-53CD1F0C4D7C}" srcOrd="0" destOrd="0" presId="urn:microsoft.com/office/officeart/2005/8/layout/radial2"/>
    <dgm:cxn modelId="{BEF28D12-5C24-4DBD-BED5-FF8F60623751}" type="presOf" srcId="{7FC13612-F7C6-4FFE-9712-956D38085172}" destId="{050B4886-9E8C-4567-9CDA-240FE3AEA228}" srcOrd="0" destOrd="0" presId="urn:microsoft.com/office/officeart/2005/8/layout/radial2"/>
    <dgm:cxn modelId="{D5648A40-1529-4DC4-9FE9-2C6E2734EF0A}" type="presOf" srcId="{03AE44F6-459C-465B-B26A-59544433B66E}" destId="{5D28CCE8-1C4A-475C-A6A0-5CC4993930AA}" srcOrd="0" destOrd="0" presId="urn:microsoft.com/office/officeart/2005/8/layout/radial2"/>
    <dgm:cxn modelId="{7DA3CC30-194D-48B1-B835-EE1E5DC892A4}" type="presOf" srcId="{E6AD5DB6-92EE-4640-942E-D80945D1526F}" destId="{03619E11-0389-459C-A830-A685EB4DBC41}" srcOrd="0" destOrd="0" presId="urn:microsoft.com/office/officeart/2005/8/layout/radial2"/>
    <dgm:cxn modelId="{7D682DA2-0F32-4CB2-8A7D-0A8DEC2AD918}" srcId="{7FC13612-F7C6-4FFE-9712-956D38085172}" destId="{03AE44F6-459C-465B-B26A-59544433B66E}" srcOrd="0" destOrd="0" parTransId="{5B346BB0-FE04-4493-8E46-214CCA96F219}" sibTransId="{FA512824-7DB4-4409-92AD-B87714205CC3}"/>
    <dgm:cxn modelId="{C93A0418-F6C4-4F36-AA80-1EF3D1FC5C6D}" type="presOf" srcId="{49CA6E78-7B0C-4E24-B210-47B25974A2CC}" destId="{92DC4A95-AF58-4991-A4C9-BAA805B25EF5}" srcOrd="0" destOrd="0" presId="urn:microsoft.com/office/officeart/2005/8/layout/radial2"/>
    <dgm:cxn modelId="{94EE0648-72A0-49B5-8188-54435D2CFA5E}" srcId="{7FC13612-F7C6-4FFE-9712-956D38085172}" destId="{E3DAF14D-77A4-4541-81BA-0EE7F40DEA49}" srcOrd="1" destOrd="0" parTransId="{E6AD5DB6-92EE-4640-942E-D80945D1526F}" sibTransId="{1D921F3D-03E2-4FA2-B4EB-2CDE0A0E64CC}"/>
    <dgm:cxn modelId="{087764F1-5CD6-4599-9FC6-E9720E501CD1}" srcId="{7FC13612-F7C6-4FFE-9712-956D38085172}" destId="{026DDD89-AC30-41E1-A749-5EFCC0840106}" srcOrd="3" destOrd="0" parTransId="{07545376-121F-4B95-B9FF-EFAD83FC6ACD}" sibTransId="{E3C76C40-F12E-4BFD-A13B-93197974D925}"/>
    <dgm:cxn modelId="{8DEC6376-F931-494B-B545-BA24DC302C1D}" srcId="{7FC13612-F7C6-4FFE-9712-956D38085172}" destId="{11DE11F2-575D-4572-83B3-22C81524DA4C}" srcOrd="2" destOrd="0" parTransId="{49CA6E78-7B0C-4E24-B210-47B25974A2CC}" sibTransId="{9F44C4F8-B5F5-4FCA-A6F5-888C0334E1B8}"/>
    <dgm:cxn modelId="{997111AF-9160-4CD7-9CD7-5E19CAA8AB64}" type="presOf" srcId="{5B346BB0-FE04-4493-8E46-214CCA96F219}" destId="{B1DC387A-ABB6-483C-9C04-FF62CFBE2286}" srcOrd="0" destOrd="0" presId="urn:microsoft.com/office/officeart/2005/8/layout/radial2"/>
    <dgm:cxn modelId="{69455615-9CB4-4271-B3E9-C357E99B2D3F}" type="presOf" srcId="{11DE11F2-575D-4572-83B3-22C81524DA4C}" destId="{463BB8B9-2E40-462C-AB7D-206E05D2CA12}" srcOrd="0" destOrd="0" presId="urn:microsoft.com/office/officeart/2005/8/layout/radial2"/>
    <dgm:cxn modelId="{027EF5F7-F0FA-4787-83FB-FA118DAA03B2}" type="presOf" srcId="{E3DAF14D-77A4-4541-81BA-0EE7F40DEA49}" destId="{15ABE480-7258-465A-9EC6-030AF2866B7D}" srcOrd="0" destOrd="0" presId="urn:microsoft.com/office/officeart/2005/8/layout/radial2"/>
    <dgm:cxn modelId="{0E04F2F3-9A6C-4CD0-A1C1-C72F56476967}" type="presParOf" srcId="{050B4886-9E8C-4567-9CDA-240FE3AEA228}" destId="{9DDF8B0D-52E4-4F55-A932-450089A76559}" srcOrd="0" destOrd="0" presId="urn:microsoft.com/office/officeart/2005/8/layout/radial2"/>
    <dgm:cxn modelId="{7E28B80C-A8E3-4F3F-A5C9-140B85E7D8DD}" type="presParOf" srcId="{9DDF8B0D-52E4-4F55-A932-450089A76559}" destId="{86E5DF8D-9B8C-46BD-825A-4A3D1A219145}" srcOrd="0" destOrd="0" presId="urn:microsoft.com/office/officeart/2005/8/layout/radial2"/>
    <dgm:cxn modelId="{54DAFF45-288F-478C-BE00-8C6B85246694}" type="presParOf" srcId="{86E5DF8D-9B8C-46BD-825A-4A3D1A219145}" destId="{009F09B0-8F3D-4B22-967B-8098B64AE164}" srcOrd="0" destOrd="0" presId="urn:microsoft.com/office/officeart/2005/8/layout/radial2"/>
    <dgm:cxn modelId="{4FF7977B-EEC8-4331-B8BB-FD4AFDC33C91}" type="presParOf" srcId="{86E5DF8D-9B8C-46BD-825A-4A3D1A219145}" destId="{E6DBC75E-B87F-4517-97BF-13EAD2551F6D}" srcOrd="1" destOrd="0" presId="urn:microsoft.com/office/officeart/2005/8/layout/radial2"/>
    <dgm:cxn modelId="{6F7F1B6C-8972-4C72-9EF8-7AAB9ED7F8E1}" type="presParOf" srcId="{9DDF8B0D-52E4-4F55-A932-450089A76559}" destId="{B1DC387A-ABB6-483C-9C04-FF62CFBE2286}" srcOrd="1" destOrd="0" presId="urn:microsoft.com/office/officeart/2005/8/layout/radial2"/>
    <dgm:cxn modelId="{FECF20EB-816F-482F-948B-7ED338C27CD2}" type="presParOf" srcId="{9DDF8B0D-52E4-4F55-A932-450089A76559}" destId="{53513265-EBB8-40F5-AF00-B6488E92F0AE}" srcOrd="2" destOrd="0" presId="urn:microsoft.com/office/officeart/2005/8/layout/radial2"/>
    <dgm:cxn modelId="{B32A8ABC-3334-4F31-B0E3-96B683B2C860}" type="presParOf" srcId="{53513265-EBB8-40F5-AF00-B6488E92F0AE}" destId="{5D28CCE8-1C4A-475C-A6A0-5CC4993930AA}" srcOrd="0" destOrd="0" presId="urn:microsoft.com/office/officeart/2005/8/layout/radial2"/>
    <dgm:cxn modelId="{5013E8EC-D31F-4F58-9586-6B0A2ECE55B7}" type="presParOf" srcId="{53513265-EBB8-40F5-AF00-B6488E92F0AE}" destId="{9F7B4229-FC3A-44F6-9520-34A7440397C9}" srcOrd="1" destOrd="0" presId="urn:microsoft.com/office/officeart/2005/8/layout/radial2"/>
    <dgm:cxn modelId="{1841224E-C348-4384-B3CD-1DBE2156E0AC}" type="presParOf" srcId="{9DDF8B0D-52E4-4F55-A932-450089A76559}" destId="{03619E11-0389-459C-A830-A685EB4DBC41}" srcOrd="3" destOrd="0" presId="urn:microsoft.com/office/officeart/2005/8/layout/radial2"/>
    <dgm:cxn modelId="{9CC0CFD7-5F30-4774-88AA-650047259E95}" type="presParOf" srcId="{9DDF8B0D-52E4-4F55-A932-450089A76559}" destId="{D7492268-99AF-44FB-B045-0B1651B1B0E5}" srcOrd="4" destOrd="0" presId="urn:microsoft.com/office/officeart/2005/8/layout/radial2"/>
    <dgm:cxn modelId="{7F7B567D-938F-43D4-A3E1-612BB87ADB4C}" type="presParOf" srcId="{D7492268-99AF-44FB-B045-0B1651B1B0E5}" destId="{15ABE480-7258-465A-9EC6-030AF2866B7D}" srcOrd="0" destOrd="0" presId="urn:microsoft.com/office/officeart/2005/8/layout/radial2"/>
    <dgm:cxn modelId="{53AAB376-F605-4942-BBBA-8F57DEC914C4}" type="presParOf" srcId="{D7492268-99AF-44FB-B045-0B1651B1B0E5}" destId="{9FAD662A-99AD-479A-95DE-E331ED46BC69}" srcOrd="1" destOrd="0" presId="urn:microsoft.com/office/officeart/2005/8/layout/radial2"/>
    <dgm:cxn modelId="{E225EDDC-833D-4B30-90EE-C53013FFA3B0}" type="presParOf" srcId="{9DDF8B0D-52E4-4F55-A932-450089A76559}" destId="{92DC4A95-AF58-4991-A4C9-BAA805B25EF5}" srcOrd="5" destOrd="0" presId="urn:microsoft.com/office/officeart/2005/8/layout/radial2"/>
    <dgm:cxn modelId="{FAA6D681-95B9-435D-9834-7957BD3749B8}" type="presParOf" srcId="{9DDF8B0D-52E4-4F55-A932-450089A76559}" destId="{2542CFC9-744B-4ACD-9D7F-385D9B7EB8B8}" srcOrd="6" destOrd="0" presId="urn:microsoft.com/office/officeart/2005/8/layout/radial2"/>
    <dgm:cxn modelId="{F2E0D6F0-C492-41A4-936F-B7C730AA0B3A}" type="presParOf" srcId="{2542CFC9-744B-4ACD-9D7F-385D9B7EB8B8}" destId="{463BB8B9-2E40-462C-AB7D-206E05D2CA12}" srcOrd="0" destOrd="0" presId="urn:microsoft.com/office/officeart/2005/8/layout/radial2"/>
    <dgm:cxn modelId="{03C289C6-993A-4370-8831-6EBF002F6475}" type="presParOf" srcId="{2542CFC9-744B-4ACD-9D7F-385D9B7EB8B8}" destId="{2F8E8B52-EA7C-4372-886F-8B55E6380ABB}" srcOrd="1" destOrd="0" presId="urn:microsoft.com/office/officeart/2005/8/layout/radial2"/>
    <dgm:cxn modelId="{3A8C6D5A-A3B7-467D-9D24-3CA306963188}" type="presParOf" srcId="{9DDF8B0D-52E4-4F55-A932-450089A76559}" destId="{12DA8C1D-072F-4E8D-96C9-7D95F8A93050}" srcOrd="7" destOrd="0" presId="urn:microsoft.com/office/officeart/2005/8/layout/radial2"/>
    <dgm:cxn modelId="{0A312DD0-C7EB-490B-AEEE-4B7A94A4A989}" type="presParOf" srcId="{9DDF8B0D-52E4-4F55-A932-450089A76559}" destId="{6A26DC15-E50E-4398-AAB7-DDA4AB7903AF}" srcOrd="8" destOrd="0" presId="urn:microsoft.com/office/officeart/2005/8/layout/radial2"/>
    <dgm:cxn modelId="{F4204749-D627-4025-AF6D-331A16AE2677}" type="presParOf" srcId="{6A26DC15-E50E-4398-AAB7-DDA4AB7903AF}" destId="{7BE8345E-2429-46A0-9AF5-53CD1F0C4D7C}" srcOrd="0" destOrd="0" presId="urn:microsoft.com/office/officeart/2005/8/layout/radial2"/>
    <dgm:cxn modelId="{2688333F-FA8E-4A34-B43F-B06ED17A85DE}" type="presParOf" srcId="{6A26DC15-E50E-4398-AAB7-DDA4AB7903AF}" destId="{5AF01DE9-0C6A-45C3-AD18-BD06A856597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A0A63F-F304-4BB1-98D8-E94879F238D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0DC94DA-495C-4D9F-9163-99B9AFD6663B}">
      <dgm:prSet custT="1"/>
      <dgm:spPr/>
      <dgm:t>
        <a:bodyPr/>
        <a:lstStyle/>
        <a:p>
          <a:pPr rtl="0"/>
          <a:r>
            <a:rPr lang="es-ES_tradnl" sz="2000" dirty="0" smtClean="0"/>
            <a:t>Cimientos conceptuales muy laxos</a:t>
          </a:r>
          <a:endParaRPr lang="es-ES_tradnl" sz="2000" dirty="0"/>
        </a:p>
      </dgm:t>
    </dgm:pt>
    <dgm:pt modelId="{7F216435-1E1D-4F4A-8E45-5088510A6697}" type="parTrans" cxnId="{3C3D2697-7DAD-474B-AE18-7EC015CE7D1A}">
      <dgm:prSet/>
      <dgm:spPr/>
      <dgm:t>
        <a:bodyPr/>
        <a:lstStyle/>
        <a:p>
          <a:endParaRPr lang="es-MX"/>
        </a:p>
      </dgm:t>
    </dgm:pt>
    <dgm:pt modelId="{DC91F7EB-F675-40BB-B3B1-15211C5ED4A6}" type="sibTrans" cxnId="{3C3D2697-7DAD-474B-AE18-7EC015CE7D1A}">
      <dgm:prSet/>
      <dgm:spPr/>
      <dgm:t>
        <a:bodyPr/>
        <a:lstStyle/>
        <a:p>
          <a:endParaRPr lang="es-MX"/>
        </a:p>
      </dgm:t>
    </dgm:pt>
    <dgm:pt modelId="{06425FD4-D22A-4876-80BA-46BDA6868390}">
      <dgm:prSet custT="1"/>
      <dgm:spPr/>
      <dgm:t>
        <a:bodyPr/>
        <a:lstStyle/>
        <a:p>
          <a:pPr rtl="0"/>
          <a:r>
            <a:rPr lang="es-ES_tradnl" sz="2000" dirty="0" smtClean="0"/>
            <a:t>Contrapartes nacionales con limitaciones para liderar el proceso</a:t>
          </a:r>
          <a:endParaRPr lang="es-MX" sz="2000" dirty="0"/>
        </a:p>
      </dgm:t>
    </dgm:pt>
    <dgm:pt modelId="{5994E9B4-EB4D-46CD-B894-6C4EB1B69C7B}" type="parTrans" cxnId="{E385A2B6-9BF3-46DC-8D64-4E674DE75A9A}">
      <dgm:prSet/>
      <dgm:spPr/>
      <dgm:t>
        <a:bodyPr/>
        <a:lstStyle/>
        <a:p>
          <a:endParaRPr lang="es-MX"/>
        </a:p>
      </dgm:t>
    </dgm:pt>
    <dgm:pt modelId="{9AE96133-F630-4C21-9DEC-E5D46528BCF8}" type="sibTrans" cxnId="{E385A2B6-9BF3-46DC-8D64-4E674DE75A9A}">
      <dgm:prSet/>
      <dgm:spPr/>
      <dgm:t>
        <a:bodyPr/>
        <a:lstStyle/>
        <a:p>
          <a:endParaRPr lang="es-MX"/>
        </a:p>
      </dgm:t>
    </dgm:pt>
    <dgm:pt modelId="{FE9BAF7F-DFE0-442D-BBD8-993D1CD08495}">
      <dgm:prSet custT="1"/>
      <dgm:spPr/>
      <dgm:t>
        <a:bodyPr/>
        <a:lstStyle/>
        <a:p>
          <a:pPr rtl="0"/>
          <a:r>
            <a:rPr lang="es-ES_tradnl" sz="2000" dirty="0" smtClean="0"/>
            <a:t>Marcos normativos existentes y dinámicas subregionales</a:t>
          </a:r>
          <a:endParaRPr lang="es-MX" sz="2000" dirty="0"/>
        </a:p>
      </dgm:t>
    </dgm:pt>
    <dgm:pt modelId="{64C6AD1E-8682-4ED9-859E-B53EA916D1A8}" type="parTrans" cxnId="{8BF5401F-DCEA-4589-83E2-6D5CF8E139F7}">
      <dgm:prSet/>
      <dgm:spPr/>
      <dgm:t>
        <a:bodyPr/>
        <a:lstStyle/>
        <a:p>
          <a:endParaRPr lang="es-MX"/>
        </a:p>
      </dgm:t>
    </dgm:pt>
    <dgm:pt modelId="{11227B7D-A8BE-447B-A1D2-8F28C7AD968B}" type="sibTrans" cxnId="{8BF5401F-DCEA-4589-83E2-6D5CF8E139F7}">
      <dgm:prSet/>
      <dgm:spPr/>
      <dgm:t>
        <a:bodyPr/>
        <a:lstStyle/>
        <a:p>
          <a:endParaRPr lang="es-MX"/>
        </a:p>
      </dgm:t>
    </dgm:pt>
    <dgm:pt modelId="{D2150044-D2D2-4F1E-B89E-BE918512B607}">
      <dgm:prSet custT="1"/>
      <dgm:spPr/>
      <dgm:t>
        <a:bodyPr/>
        <a:lstStyle/>
        <a:p>
          <a:pPr rtl="0"/>
          <a:r>
            <a:rPr lang="es-ES_tradnl" sz="2000" dirty="0" smtClean="0"/>
            <a:t>Poco conocimiento y socialización del MAH</a:t>
          </a:r>
          <a:endParaRPr lang="es-MX" sz="2000" dirty="0"/>
        </a:p>
      </dgm:t>
    </dgm:pt>
    <dgm:pt modelId="{AC050C5F-41B3-4D9B-B476-ACA687850210}" type="parTrans" cxnId="{01C942D0-7645-468F-B4D0-3B15B726944B}">
      <dgm:prSet/>
      <dgm:spPr/>
      <dgm:t>
        <a:bodyPr/>
        <a:lstStyle/>
        <a:p>
          <a:endParaRPr lang="es-MX"/>
        </a:p>
      </dgm:t>
    </dgm:pt>
    <dgm:pt modelId="{CF18FAA7-EFF0-4174-84C8-9EE4A0AF2F1E}" type="sibTrans" cxnId="{01C942D0-7645-468F-B4D0-3B15B726944B}">
      <dgm:prSet/>
      <dgm:spPr/>
      <dgm:t>
        <a:bodyPr/>
        <a:lstStyle/>
        <a:p>
          <a:endParaRPr lang="es-MX"/>
        </a:p>
      </dgm:t>
    </dgm:pt>
    <dgm:pt modelId="{C031C92A-67BD-41A9-9C7C-8D901C4952D3}">
      <dgm:prSet custT="1"/>
      <dgm:spPr/>
      <dgm:t>
        <a:bodyPr/>
        <a:lstStyle/>
        <a:p>
          <a:pPr rtl="0"/>
          <a:r>
            <a:rPr lang="es-ES_tradnl" sz="2000" dirty="0" smtClean="0"/>
            <a:t>Insuficiente acompañamiento de la UNISDR</a:t>
          </a:r>
          <a:endParaRPr lang="es-MX" sz="2000" dirty="0"/>
        </a:p>
      </dgm:t>
    </dgm:pt>
    <dgm:pt modelId="{9C5383FE-3FAF-45D2-9399-2A37CE21675E}" type="parTrans" cxnId="{F0B2F504-9EC6-4033-B0BB-ED225888F729}">
      <dgm:prSet/>
      <dgm:spPr/>
      <dgm:t>
        <a:bodyPr/>
        <a:lstStyle/>
        <a:p>
          <a:endParaRPr lang="es-MX"/>
        </a:p>
      </dgm:t>
    </dgm:pt>
    <dgm:pt modelId="{105910A2-D007-480F-BDAE-C91335937EB0}" type="sibTrans" cxnId="{F0B2F504-9EC6-4033-B0BB-ED225888F729}">
      <dgm:prSet/>
      <dgm:spPr/>
      <dgm:t>
        <a:bodyPr/>
        <a:lstStyle/>
        <a:p>
          <a:endParaRPr lang="es-MX"/>
        </a:p>
      </dgm:t>
    </dgm:pt>
    <dgm:pt modelId="{F7555198-AF78-407A-9E2F-CDE61832B4E0}">
      <dgm:prSet custT="1"/>
      <dgm:spPr/>
      <dgm:t>
        <a:bodyPr/>
        <a:lstStyle/>
        <a:p>
          <a:pPr rtl="0"/>
          <a:r>
            <a:rPr lang="es-MX" sz="2000" dirty="0" smtClean="0">
              <a:solidFill>
                <a:schemeClr val="bg1"/>
              </a:solidFill>
            </a:rPr>
            <a:t>De lo nominal a lo funcional </a:t>
          </a:r>
          <a:endParaRPr lang="es-MX" sz="2000" dirty="0">
            <a:solidFill>
              <a:schemeClr val="bg1"/>
            </a:solidFill>
          </a:endParaRPr>
        </a:p>
      </dgm:t>
    </dgm:pt>
    <dgm:pt modelId="{FBDC33DE-27C6-46B6-81A4-6D4EC471480C}" type="parTrans" cxnId="{96BABDF1-E2D5-4BD4-98D6-BAB0556C9E52}">
      <dgm:prSet/>
      <dgm:spPr/>
      <dgm:t>
        <a:bodyPr/>
        <a:lstStyle/>
        <a:p>
          <a:endParaRPr lang="es-ES"/>
        </a:p>
      </dgm:t>
    </dgm:pt>
    <dgm:pt modelId="{DF4DB6B7-9729-4B69-B7DD-9C2B45FB5678}" type="sibTrans" cxnId="{96BABDF1-E2D5-4BD4-98D6-BAB0556C9E52}">
      <dgm:prSet/>
      <dgm:spPr/>
      <dgm:t>
        <a:bodyPr/>
        <a:lstStyle/>
        <a:p>
          <a:endParaRPr lang="es-ES"/>
        </a:p>
      </dgm:t>
    </dgm:pt>
    <dgm:pt modelId="{58393FAB-984B-4B58-A2F2-F5CB570B355B}" type="pres">
      <dgm:prSet presAssocID="{19A0A63F-F304-4BB1-98D8-E94879F238D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045D82-B0E3-4BCD-8297-1022AE69DBC0}" type="pres">
      <dgm:prSet presAssocID="{20DC94DA-495C-4D9F-9163-99B9AFD6663B}" presName="composite" presStyleCnt="0"/>
      <dgm:spPr/>
    </dgm:pt>
    <dgm:pt modelId="{3483D62F-1776-46B6-883B-00DC0A01FAF6}" type="pres">
      <dgm:prSet presAssocID="{20DC94DA-495C-4D9F-9163-99B9AFD6663B}" presName="imgShp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EDB74A6-DBAE-4B54-833D-0758C3A7BE7E}" type="pres">
      <dgm:prSet presAssocID="{20DC94DA-495C-4D9F-9163-99B9AFD6663B}" presName="txShp" presStyleLbl="node1" presStyleIdx="0" presStyleCnt="6" custScaleY="161768" custLinFactNeighborX="-1559" custLinFactNeighborY="-508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4302B1-BA41-4363-8270-2313AE3CD4E7}" type="pres">
      <dgm:prSet presAssocID="{DC91F7EB-F675-40BB-B3B1-15211C5ED4A6}" presName="spacing" presStyleCnt="0"/>
      <dgm:spPr/>
    </dgm:pt>
    <dgm:pt modelId="{20A2FE76-623D-44F0-8F21-17D076DED3DD}" type="pres">
      <dgm:prSet presAssocID="{06425FD4-D22A-4876-80BA-46BDA6868390}" presName="composite" presStyleCnt="0"/>
      <dgm:spPr/>
    </dgm:pt>
    <dgm:pt modelId="{B8C6422D-A70D-4308-B0DC-8A31CCF7CD79}" type="pres">
      <dgm:prSet presAssocID="{06425FD4-D22A-4876-80BA-46BDA6868390}" presName="imgShp" presStyleLbl="fgImgPlace1" presStyleIdx="1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3AB1FB7-2543-419D-BA2F-8FC30A7ED577}" type="pres">
      <dgm:prSet presAssocID="{06425FD4-D22A-4876-80BA-46BDA6868390}" presName="txShp" presStyleLbl="node1" presStyleIdx="1" presStyleCnt="6" custScaleY="188229" custLinFactNeighborX="-254" custLinFactNeighborY="-1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920116-5EAB-4320-BF35-FB8270EB2BDB}" type="pres">
      <dgm:prSet presAssocID="{9AE96133-F630-4C21-9DEC-E5D46528BCF8}" presName="spacing" presStyleCnt="0"/>
      <dgm:spPr/>
    </dgm:pt>
    <dgm:pt modelId="{D71EECF3-2A76-4D2C-840D-D09A75A0FF4F}" type="pres">
      <dgm:prSet presAssocID="{FE9BAF7F-DFE0-442D-BBD8-993D1CD08495}" presName="composite" presStyleCnt="0"/>
      <dgm:spPr/>
    </dgm:pt>
    <dgm:pt modelId="{908E400E-E796-4054-AAFF-DBFB16391886}" type="pres">
      <dgm:prSet presAssocID="{FE9BAF7F-DFE0-442D-BBD8-993D1CD08495}" presName="imgShp" presStyleLbl="fgImgPlace1" presStyleIdx="2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F910839-47C1-405B-B163-31604C797E0D}" type="pres">
      <dgm:prSet presAssocID="{FE9BAF7F-DFE0-442D-BBD8-993D1CD08495}" presName="txShp" presStyleLbl="node1" presStyleIdx="2" presStyleCnt="6" custScaleY="205625" custLinFactNeighborX="-254" custLinFactNeighborY="-19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9A37E-805E-42A9-A563-4A699B919B8A}" type="pres">
      <dgm:prSet presAssocID="{11227B7D-A8BE-447B-A1D2-8F28C7AD968B}" presName="spacing" presStyleCnt="0"/>
      <dgm:spPr/>
    </dgm:pt>
    <dgm:pt modelId="{9B5BFE24-0DE0-40E3-B213-234E621C892A}" type="pres">
      <dgm:prSet presAssocID="{D2150044-D2D2-4F1E-B89E-BE918512B607}" presName="composite" presStyleCnt="0"/>
      <dgm:spPr/>
    </dgm:pt>
    <dgm:pt modelId="{BFC72CCE-00F0-499A-8CB9-15F2C363356C}" type="pres">
      <dgm:prSet presAssocID="{D2150044-D2D2-4F1E-B89E-BE918512B607}" presName="imgShp" presStyleLbl="fgImgPlace1" presStyleIdx="3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67C7856-605B-4842-BD55-73CF873AA9F1}" type="pres">
      <dgm:prSet presAssocID="{D2150044-D2D2-4F1E-B89E-BE918512B607}" presName="txShp" presStyleLbl="node1" presStyleIdx="3" presStyleCnt="6" custScaleY="183144" custLinFactNeighborX="-254" custLinFactNeighborY="-380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E22180-D8C1-4290-8EC3-6A2AA78D6A20}" type="pres">
      <dgm:prSet presAssocID="{CF18FAA7-EFF0-4174-84C8-9EE4A0AF2F1E}" presName="spacing" presStyleCnt="0"/>
      <dgm:spPr/>
    </dgm:pt>
    <dgm:pt modelId="{828757A7-352F-4C5B-82E1-E623CEE7285D}" type="pres">
      <dgm:prSet presAssocID="{C031C92A-67BD-41A9-9C7C-8D901C4952D3}" presName="composite" presStyleCnt="0"/>
      <dgm:spPr/>
    </dgm:pt>
    <dgm:pt modelId="{EF23579D-9C1E-4984-B843-2F73B72F84EF}" type="pres">
      <dgm:prSet presAssocID="{C031C92A-67BD-41A9-9C7C-8D901C4952D3}" presName="imgShp" presStyleLbl="fgImgPlace1" presStyleIdx="4" presStyleCnt="6" custLinFactNeighborX="-1593" custLinFactNeighborY="-3752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A28DD4B-8E6B-4244-993C-8E15BF243402}" type="pres">
      <dgm:prSet presAssocID="{C031C92A-67BD-41A9-9C7C-8D901C4952D3}" presName="txShp" presStyleLbl="node1" presStyleIdx="4" presStyleCnt="6" custScaleY="161974" custLinFactNeighborX="926" custLinFactNeighborY="-37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3F018C-7D92-43D6-95F8-C0E6A060A2B2}" type="pres">
      <dgm:prSet presAssocID="{105910A2-D007-480F-BDAE-C91335937EB0}" presName="spacing" presStyleCnt="0"/>
      <dgm:spPr/>
    </dgm:pt>
    <dgm:pt modelId="{BAE0B32A-55B9-41B9-BFDF-89C7727932F3}" type="pres">
      <dgm:prSet presAssocID="{F7555198-AF78-407A-9E2F-CDE61832B4E0}" presName="composite" presStyleCnt="0"/>
      <dgm:spPr/>
    </dgm:pt>
    <dgm:pt modelId="{971359C0-BCDB-4706-B720-684BDC841041}" type="pres">
      <dgm:prSet presAssocID="{F7555198-AF78-407A-9E2F-CDE61832B4E0}" presName="imgShp" presStyleLbl="fgImgPlace1" presStyleIdx="5" presStyleCnt="6" custLinFactNeighborX="13042" custLinFactNeighborY="-3705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BDA9E9C3-792C-4B2F-BEC0-CBE1BF35333F}" type="pres">
      <dgm:prSet presAssocID="{F7555198-AF78-407A-9E2F-CDE61832B4E0}" presName="txShp" presStyleLbl="node1" presStyleIdx="5" presStyleCnt="6" custScaleY="168275" custLinFactNeighborX="-198" custLinFactNeighborY="-200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00A5A11-9A2A-4505-A667-5F22B9BFA135}" type="presOf" srcId="{C031C92A-67BD-41A9-9C7C-8D901C4952D3}" destId="{4A28DD4B-8E6B-4244-993C-8E15BF243402}" srcOrd="0" destOrd="0" presId="urn:microsoft.com/office/officeart/2005/8/layout/vList3"/>
    <dgm:cxn modelId="{3C3D2697-7DAD-474B-AE18-7EC015CE7D1A}" srcId="{19A0A63F-F304-4BB1-98D8-E94879F238D7}" destId="{20DC94DA-495C-4D9F-9163-99B9AFD6663B}" srcOrd="0" destOrd="0" parTransId="{7F216435-1E1D-4F4A-8E45-5088510A6697}" sibTransId="{DC91F7EB-F675-40BB-B3B1-15211C5ED4A6}"/>
    <dgm:cxn modelId="{96BABDF1-E2D5-4BD4-98D6-BAB0556C9E52}" srcId="{19A0A63F-F304-4BB1-98D8-E94879F238D7}" destId="{F7555198-AF78-407A-9E2F-CDE61832B4E0}" srcOrd="5" destOrd="0" parTransId="{FBDC33DE-27C6-46B6-81A4-6D4EC471480C}" sibTransId="{DF4DB6B7-9729-4B69-B7DD-9C2B45FB5678}"/>
    <dgm:cxn modelId="{8BF5401F-DCEA-4589-83E2-6D5CF8E139F7}" srcId="{19A0A63F-F304-4BB1-98D8-E94879F238D7}" destId="{FE9BAF7F-DFE0-442D-BBD8-993D1CD08495}" srcOrd="2" destOrd="0" parTransId="{64C6AD1E-8682-4ED9-859E-B53EA916D1A8}" sibTransId="{11227B7D-A8BE-447B-A1D2-8F28C7AD968B}"/>
    <dgm:cxn modelId="{0EC68604-A290-446B-8B3C-F946DF30255B}" type="presOf" srcId="{06425FD4-D22A-4876-80BA-46BDA6868390}" destId="{83AB1FB7-2543-419D-BA2F-8FC30A7ED577}" srcOrd="0" destOrd="0" presId="urn:microsoft.com/office/officeart/2005/8/layout/vList3"/>
    <dgm:cxn modelId="{92D88718-B0E2-4268-B943-6DCAE6832232}" type="presOf" srcId="{D2150044-D2D2-4F1E-B89E-BE918512B607}" destId="{D67C7856-605B-4842-BD55-73CF873AA9F1}" srcOrd="0" destOrd="0" presId="urn:microsoft.com/office/officeart/2005/8/layout/vList3"/>
    <dgm:cxn modelId="{4E5D005A-42D4-4718-9AD0-A1354E8DC9F7}" type="presOf" srcId="{19A0A63F-F304-4BB1-98D8-E94879F238D7}" destId="{58393FAB-984B-4B58-A2F2-F5CB570B355B}" srcOrd="0" destOrd="0" presId="urn:microsoft.com/office/officeart/2005/8/layout/vList3"/>
    <dgm:cxn modelId="{F0B2F504-9EC6-4033-B0BB-ED225888F729}" srcId="{19A0A63F-F304-4BB1-98D8-E94879F238D7}" destId="{C031C92A-67BD-41A9-9C7C-8D901C4952D3}" srcOrd="4" destOrd="0" parTransId="{9C5383FE-3FAF-45D2-9399-2A37CE21675E}" sibTransId="{105910A2-D007-480F-BDAE-C91335937EB0}"/>
    <dgm:cxn modelId="{A9F4CDC1-E85D-4AD2-9B5C-F18B6F04C4E6}" type="presOf" srcId="{FE9BAF7F-DFE0-442D-BBD8-993D1CD08495}" destId="{BF910839-47C1-405B-B163-31604C797E0D}" srcOrd="0" destOrd="0" presId="urn:microsoft.com/office/officeart/2005/8/layout/vList3"/>
    <dgm:cxn modelId="{01C942D0-7645-468F-B4D0-3B15B726944B}" srcId="{19A0A63F-F304-4BB1-98D8-E94879F238D7}" destId="{D2150044-D2D2-4F1E-B89E-BE918512B607}" srcOrd="3" destOrd="0" parTransId="{AC050C5F-41B3-4D9B-B476-ACA687850210}" sibTransId="{CF18FAA7-EFF0-4174-84C8-9EE4A0AF2F1E}"/>
    <dgm:cxn modelId="{6A12CAB3-005F-4608-9DB9-BF7E631FC352}" type="presOf" srcId="{F7555198-AF78-407A-9E2F-CDE61832B4E0}" destId="{BDA9E9C3-792C-4B2F-BEC0-CBE1BF35333F}" srcOrd="0" destOrd="0" presId="urn:microsoft.com/office/officeart/2005/8/layout/vList3"/>
    <dgm:cxn modelId="{E385A2B6-9BF3-46DC-8D64-4E674DE75A9A}" srcId="{19A0A63F-F304-4BB1-98D8-E94879F238D7}" destId="{06425FD4-D22A-4876-80BA-46BDA6868390}" srcOrd="1" destOrd="0" parTransId="{5994E9B4-EB4D-46CD-B894-6C4EB1B69C7B}" sibTransId="{9AE96133-F630-4C21-9DEC-E5D46528BCF8}"/>
    <dgm:cxn modelId="{DC4BA78D-368D-445D-AA58-70FA09250EDE}" type="presOf" srcId="{20DC94DA-495C-4D9F-9163-99B9AFD6663B}" destId="{BEDB74A6-DBAE-4B54-833D-0758C3A7BE7E}" srcOrd="0" destOrd="0" presId="urn:microsoft.com/office/officeart/2005/8/layout/vList3"/>
    <dgm:cxn modelId="{F5165517-6985-4BC4-833A-38200CE43305}" type="presParOf" srcId="{58393FAB-984B-4B58-A2F2-F5CB570B355B}" destId="{C0045D82-B0E3-4BCD-8297-1022AE69DBC0}" srcOrd="0" destOrd="0" presId="urn:microsoft.com/office/officeart/2005/8/layout/vList3"/>
    <dgm:cxn modelId="{BF9B24A4-97EB-42FF-9120-D8F6DFE3D2BB}" type="presParOf" srcId="{C0045D82-B0E3-4BCD-8297-1022AE69DBC0}" destId="{3483D62F-1776-46B6-883B-00DC0A01FAF6}" srcOrd="0" destOrd="0" presId="urn:microsoft.com/office/officeart/2005/8/layout/vList3"/>
    <dgm:cxn modelId="{65F8EC1E-0DB9-43BC-A606-664A05FD2487}" type="presParOf" srcId="{C0045D82-B0E3-4BCD-8297-1022AE69DBC0}" destId="{BEDB74A6-DBAE-4B54-833D-0758C3A7BE7E}" srcOrd="1" destOrd="0" presId="urn:microsoft.com/office/officeart/2005/8/layout/vList3"/>
    <dgm:cxn modelId="{5C889670-1B72-4F6C-8E30-970A4E3E1C7D}" type="presParOf" srcId="{58393FAB-984B-4B58-A2F2-F5CB570B355B}" destId="{7F4302B1-BA41-4363-8270-2313AE3CD4E7}" srcOrd="1" destOrd="0" presId="urn:microsoft.com/office/officeart/2005/8/layout/vList3"/>
    <dgm:cxn modelId="{54874061-E9B0-4DDA-8F06-5D7E00F42C5E}" type="presParOf" srcId="{58393FAB-984B-4B58-A2F2-F5CB570B355B}" destId="{20A2FE76-623D-44F0-8F21-17D076DED3DD}" srcOrd="2" destOrd="0" presId="urn:microsoft.com/office/officeart/2005/8/layout/vList3"/>
    <dgm:cxn modelId="{F90666AF-4034-4B16-B797-FF10D3BC233C}" type="presParOf" srcId="{20A2FE76-623D-44F0-8F21-17D076DED3DD}" destId="{B8C6422D-A70D-4308-B0DC-8A31CCF7CD79}" srcOrd="0" destOrd="0" presId="urn:microsoft.com/office/officeart/2005/8/layout/vList3"/>
    <dgm:cxn modelId="{1D257B0E-69E0-4760-A155-60D7AFD762F6}" type="presParOf" srcId="{20A2FE76-623D-44F0-8F21-17D076DED3DD}" destId="{83AB1FB7-2543-419D-BA2F-8FC30A7ED577}" srcOrd="1" destOrd="0" presId="urn:microsoft.com/office/officeart/2005/8/layout/vList3"/>
    <dgm:cxn modelId="{B1EFEEA1-4DAC-4292-A816-0850EAD71099}" type="presParOf" srcId="{58393FAB-984B-4B58-A2F2-F5CB570B355B}" destId="{25920116-5EAB-4320-BF35-FB8270EB2BDB}" srcOrd="3" destOrd="0" presId="urn:microsoft.com/office/officeart/2005/8/layout/vList3"/>
    <dgm:cxn modelId="{57866559-10EB-4085-A302-777A8FB1E19B}" type="presParOf" srcId="{58393FAB-984B-4B58-A2F2-F5CB570B355B}" destId="{D71EECF3-2A76-4D2C-840D-D09A75A0FF4F}" srcOrd="4" destOrd="0" presId="urn:microsoft.com/office/officeart/2005/8/layout/vList3"/>
    <dgm:cxn modelId="{501FAE24-0463-40C1-9746-5AF7D442A6B7}" type="presParOf" srcId="{D71EECF3-2A76-4D2C-840D-D09A75A0FF4F}" destId="{908E400E-E796-4054-AAFF-DBFB16391886}" srcOrd="0" destOrd="0" presId="urn:microsoft.com/office/officeart/2005/8/layout/vList3"/>
    <dgm:cxn modelId="{9027CCF8-79DC-4F01-93AA-F8EE3A354663}" type="presParOf" srcId="{D71EECF3-2A76-4D2C-840D-D09A75A0FF4F}" destId="{BF910839-47C1-405B-B163-31604C797E0D}" srcOrd="1" destOrd="0" presId="urn:microsoft.com/office/officeart/2005/8/layout/vList3"/>
    <dgm:cxn modelId="{1B70503C-3417-4FF5-ABEC-657D99C32237}" type="presParOf" srcId="{58393FAB-984B-4B58-A2F2-F5CB570B355B}" destId="{5809A37E-805E-42A9-A563-4A699B919B8A}" srcOrd="5" destOrd="0" presId="urn:microsoft.com/office/officeart/2005/8/layout/vList3"/>
    <dgm:cxn modelId="{3C606D00-47C6-436C-BA7F-A1DFB1C772E9}" type="presParOf" srcId="{58393FAB-984B-4B58-A2F2-F5CB570B355B}" destId="{9B5BFE24-0DE0-40E3-B213-234E621C892A}" srcOrd="6" destOrd="0" presId="urn:microsoft.com/office/officeart/2005/8/layout/vList3"/>
    <dgm:cxn modelId="{C4357094-13F9-449F-B39A-68556D19C9DD}" type="presParOf" srcId="{9B5BFE24-0DE0-40E3-B213-234E621C892A}" destId="{BFC72CCE-00F0-499A-8CB9-15F2C363356C}" srcOrd="0" destOrd="0" presId="urn:microsoft.com/office/officeart/2005/8/layout/vList3"/>
    <dgm:cxn modelId="{CEDA8511-E8EE-4278-A488-8D0576AFD1F8}" type="presParOf" srcId="{9B5BFE24-0DE0-40E3-B213-234E621C892A}" destId="{D67C7856-605B-4842-BD55-73CF873AA9F1}" srcOrd="1" destOrd="0" presId="urn:microsoft.com/office/officeart/2005/8/layout/vList3"/>
    <dgm:cxn modelId="{03C7952D-A35B-454F-AE3F-F9529C8537CA}" type="presParOf" srcId="{58393FAB-984B-4B58-A2F2-F5CB570B355B}" destId="{D7E22180-D8C1-4290-8EC3-6A2AA78D6A20}" srcOrd="7" destOrd="0" presId="urn:microsoft.com/office/officeart/2005/8/layout/vList3"/>
    <dgm:cxn modelId="{10A9D102-F213-4EA5-BFE5-FA37CB4B06AF}" type="presParOf" srcId="{58393FAB-984B-4B58-A2F2-F5CB570B355B}" destId="{828757A7-352F-4C5B-82E1-E623CEE7285D}" srcOrd="8" destOrd="0" presId="urn:microsoft.com/office/officeart/2005/8/layout/vList3"/>
    <dgm:cxn modelId="{36F0B10D-B9AA-4041-8F89-52FEF7C99227}" type="presParOf" srcId="{828757A7-352F-4C5B-82E1-E623CEE7285D}" destId="{EF23579D-9C1E-4984-B843-2F73B72F84EF}" srcOrd="0" destOrd="0" presId="urn:microsoft.com/office/officeart/2005/8/layout/vList3"/>
    <dgm:cxn modelId="{F1A1E5EA-9C2D-4F95-BD80-E441C9AD451C}" type="presParOf" srcId="{828757A7-352F-4C5B-82E1-E623CEE7285D}" destId="{4A28DD4B-8E6B-4244-993C-8E15BF243402}" srcOrd="1" destOrd="0" presId="urn:microsoft.com/office/officeart/2005/8/layout/vList3"/>
    <dgm:cxn modelId="{7E902D71-71E1-44E4-B5E2-38F52E1C761B}" type="presParOf" srcId="{58393FAB-984B-4B58-A2F2-F5CB570B355B}" destId="{6A3F018C-7D92-43D6-95F8-C0E6A060A2B2}" srcOrd="9" destOrd="0" presId="urn:microsoft.com/office/officeart/2005/8/layout/vList3"/>
    <dgm:cxn modelId="{92FA6EAF-3221-4D4B-8075-9EDBFC321E83}" type="presParOf" srcId="{58393FAB-984B-4B58-A2F2-F5CB570B355B}" destId="{BAE0B32A-55B9-41B9-BFDF-89C7727932F3}" srcOrd="10" destOrd="0" presId="urn:microsoft.com/office/officeart/2005/8/layout/vList3"/>
    <dgm:cxn modelId="{A71B29EE-B9DF-4A95-84EE-F5A8EFC23CEB}" type="presParOf" srcId="{BAE0B32A-55B9-41B9-BFDF-89C7727932F3}" destId="{971359C0-BCDB-4706-B720-684BDC841041}" srcOrd="0" destOrd="0" presId="urn:microsoft.com/office/officeart/2005/8/layout/vList3"/>
    <dgm:cxn modelId="{6435A120-8318-4043-B9C0-DE3CDFA67C4B}" type="presParOf" srcId="{BAE0B32A-55B9-41B9-BFDF-89C7727932F3}" destId="{BDA9E9C3-792C-4B2F-BEC0-CBE1BF3533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A0A63F-F304-4BB1-98D8-E94879F238D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0DC94DA-495C-4D9F-9163-99B9AFD6663B}">
      <dgm:prSet custT="1"/>
      <dgm:spPr/>
      <dgm:t>
        <a:bodyPr/>
        <a:lstStyle/>
        <a:p>
          <a:pPr rtl="0"/>
          <a:r>
            <a:rPr lang="es-ES_tradnl" dirty="0" smtClean="0">
              <a:solidFill>
                <a:schemeClr val="bg1"/>
              </a:solidFill>
            </a:rPr>
            <a:t>Actor relevante con influencia en la RRD a escala nacional, </a:t>
          </a:r>
          <a:r>
            <a:rPr lang="es-ES_tradnl" dirty="0" err="1" smtClean="0">
              <a:solidFill>
                <a:schemeClr val="bg1"/>
              </a:solidFill>
            </a:rPr>
            <a:t>subnacional</a:t>
          </a:r>
          <a:r>
            <a:rPr lang="es-ES_tradnl" dirty="0" smtClean="0">
              <a:solidFill>
                <a:schemeClr val="bg1"/>
              </a:solidFill>
            </a:rPr>
            <a:t> y local</a:t>
          </a:r>
          <a:endParaRPr lang="es-ES_tradnl" sz="2000" dirty="0"/>
        </a:p>
      </dgm:t>
    </dgm:pt>
    <dgm:pt modelId="{7F216435-1E1D-4F4A-8E45-5088510A6697}" type="parTrans" cxnId="{3C3D2697-7DAD-474B-AE18-7EC015CE7D1A}">
      <dgm:prSet/>
      <dgm:spPr/>
      <dgm:t>
        <a:bodyPr/>
        <a:lstStyle/>
        <a:p>
          <a:endParaRPr lang="es-MX"/>
        </a:p>
      </dgm:t>
    </dgm:pt>
    <dgm:pt modelId="{DC91F7EB-F675-40BB-B3B1-15211C5ED4A6}" type="sibTrans" cxnId="{3C3D2697-7DAD-474B-AE18-7EC015CE7D1A}">
      <dgm:prSet/>
      <dgm:spPr/>
      <dgm:t>
        <a:bodyPr/>
        <a:lstStyle/>
        <a:p>
          <a:endParaRPr lang="es-MX"/>
        </a:p>
      </dgm:t>
    </dgm:pt>
    <dgm:pt modelId="{FE9BAF7F-DFE0-442D-BBD8-993D1CD08495}">
      <dgm:prSet custT="1"/>
      <dgm:spPr/>
      <dgm:t>
        <a:bodyPr/>
        <a:lstStyle/>
        <a:p>
          <a:pPr rtl="0"/>
          <a:r>
            <a:rPr lang="es-ES_tradnl" sz="2000" dirty="0" smtClean="0"/>
            <a:t>Fortalecer representación de la sociedad civil en las </a:t>
          </a:r>
          <a:r>
            <a:rPr lang="es-ES_tradnl" sz="2000" dirty="0" err="1" smtClean="0"/>
            <a:t>PNs</a:t>
          </a:r>
          <a:endParaRPr lang="es-MX" sz="2000" dirty="0"/>
        </a:p>
      </dgm:t>
    </dgm:pt>
    <dgm:pt modelId="{64C6AD1E-8682-4ED9-859E-B53EA916D1A8}" type="parTrans" cxnId="{8BF5401F-DCEA-4589-83E2-6D5CF8E139F7}">
      <dgm:prSet/>
      <dgm:spPr/>
      <dgm:t>
        <a:bodyPr/>
        <a:lstStyle/>
        <a:p>
          <a:endParaRPr lang="es-MX"/>
        </a:p>
      </dgm:t>
    </dgm:pt>
    <dgm:pt modelId="{11227B7D-A8BE-447B-A1D2-8F28C7AD968B}" type="sibTrans" cxnId="{8BF5401F-DCEA-4589-83E2-6D5CF8E139F7}">
      <dgm:prSet/>
      <dgm:spPr/>
      <dgm:t>
        <a:bodyPr/>
        <a:lstStyle/>
        <a:p>
          <a:endParaRPr lang="es-MX"/>
        </a:p>
      </dgm:t>
    </dgm:pt>
    <dgm:pt modelId="{D2150044-D2D2-4F1E-B89E-BE918512B607}">
      <dgm:prSet custT="1"/>
      <dgm:spPr/>
      <dgm:t>
        <a:bodyPr/>
        <a:lstStyle/>
        <a:p>
          <a:pPr rtl="0"/>
          <a:r>
            <a:rPr lang="es-MX" sz="2000" dirty="0" smtClean="0"/>
            <a:t>Potenciar posibilidades de implementación de proyectos y movilización de recursos</a:t>
          </a:r>
          <a:endParaRPr lang="es-MX" sz="2000" dirty="0"/>
        </a:p>
      </dgm:t>
    </dgm:pt>
    <dgm:pt modelId="{AC050C5F-41B3-4D9B-B476-ACA687850210}" type="parTrans" cxnId="{01C942D0-7645-468F-B4D0-3B15B726944B}">
      <dgm:prSet/>
      <dgm:spPr/>
      <dgm:t>
        <a:bodyPr/>
        <a:lstStyle/>
        <a:p>
          <a:endParaRPr lang="es-MX"/>
        </a:p>
      </dgm:t>
    </dgm:pt>
    <dgm:pt modelId="{CF18FAA7-EFF0-4174-84C8-9EE4A0AF2F1E}" type="sibTrans" cxnId="{01C942D0-7645-468F-B4D0-3B15B726944B}">
      <dgm:prSet/>
      <dgm:spPr/>
      <dgm:t>
        <a:bodyPr/>
        <a:lstStyle/>
        <a:p>
          <a:endParaRPr lang="es-MX"/>
        </a:p>
      </dgm:t>
    </dgm:pt>
    <dgm:pt modelId="{C031C92A-67BD-41A9-9C7C-8D901C4952D3}">
      <dgm:prSet custT="1"/>
      <dgm:spPr/>
      <dgm:t>
        <a:bodyPr/>
        <a:lstStyle/>
        <a:p>
          <a:pPr rtl="0"/>
          <a:r>
            <a:rPr lang="es-MX" sz="2000" dirty="0" smtClean="0"/>
            <a:t>Sostenibilidad y memoria del proceso de la PN</a:t>
          </a:r>
          <a:endParaRPr lang="es-MX" sz="2000" dirty="0"/>
        </a:p>
      </dgm:t>
    </dgm:pt>
    <dgm:pt modelId="{9C5383FE-3FAF-45D2-9399-2A37CE21675E}" type="parTrans" cxnId="{F0B2F504-9EC6-4033-B0BB-ED225888F729}">
      <dgm:prSet/>
      <dgm:spPr/>
      <dgm:t>
        <a:bodyPr/>
        <a:lstStyle/>
        <a:p>
          <a:endParaRPr lang="es-MX"/>
        </a:p>
      </dgm:t>
    </dgm:pt>
    <dgm:pt modelId="{105910A2-D007-480F-BDAE-C91335937EB0}" type="sibTrans" cxnId="{F0B2F504-9EC6-4033-B0BB-ED225888F729}">
      <dgm:prSet/>
      <dgm:spPr/>
      <dgm:t>
        <a:bodyPr/>
        <a:lstStyle/>
        <a:p>
          <a:endParaRPr lang="es-MX"/>
        </a:p>
      </dgm:t>
    </dgm:pt>
    <dgm:pt modelId="{F7555198-AF78-407A-9E2F-CDE61832B4E0}">
      <dgm:prSet custT="1"/>
      <dgm:spPr/>
      <dgm:t>
        <a:bodyPr/>
        <a:lstStyle/>
        <a:p>
          <a:pPr rtl="0"/>
          <a:r>
            <a:rPr lang="es-MX" sz="2000" dirty="0" smtClean="0">
              <a:solidFill>
                <a:schemeClr val="bg1"/>
              </a:solidFill>
            </a:rPr>
            <a:t>Maximizar posibilidades de socialización de las actividades de la PN </a:t>
          </a:r>
          <a:endParaRPr lang="es-MX" sz="2000" dirty="0">
            <a:solidFill>
              <a:schemeClr val="bg1"/>
            </a:solidFill>
          </a:endParaRPr>
        </a:p>
      </dgm:t>
    </dgm:pt>
    <dgm:pt modelId="{FBDC33DE-27C6-46B6-81A4-6D4EC471480C}" type="parTrans" cxnId="{96BABDF1-E2D5-4BD4-98D6-BAB0556C9E52}">
      <dgm:prSet/>
      <dgm:spPr/>
      <dgm:t>
        <a:bodyPr/>
        <a:lstStyle/>
        <a:p>
          <a:endParaRPr lang="es-ES"/>
        </a:p>
      </dgm:t>
    </dgm:pt>
    <dgm:pt modelId="{DF4DB6B7-9729-4B69-B7DD-9C2B45FB5678}" type="sibTrans" cxnId="{96BABDF1-E2D5-4BD4-98D6-BAB0556C9E52}">
      <dgm:prSet/>
      <dgm:spPr/>
      <dgm:t>
        <a:bodyPr/>
        <a:lstStyle/>
        <a:p>
          <a:endParaRPr lang="es-ES"/>
        </a:p>
      </dgm:t>
    </dgm:pt>
    <dgm:pt modelId="{58393FAB-984B-4B58-A2F2-F5CB570B355B}" type="pres">
      <dgm:prSet presAssocID="{19A0A63F-F304-4BB1-98D8-E94879F238D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045D82-B0E3-4BCD-8297-1022AE69DBC0}" type="pres">
      <dgm:prSet presAssocID="{20DC94DA-495C-4D9F-9163-99B9AFD6663B}" presName="composite" presStyleCnt="0"/>
      <dgm:spPr/>
    </dgm:pt>
    <dgm:pt modelId="{3483D62F-1776-46B6-883B-00DC0A01FAF6}" type="pres">
      <dgm:prSet presAssocID="{20DC94DA-495C-4D9F-9163-99B9AFD6663B}" presName="imgShp" presStyleLbl="fgImgPlace1" presStyleIdx="0" presStyleCnt="5" custLinFactX="-3320" custLinFactNeighborX="-100000" custLinFactNeighborY="87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EDB74A6-DBAE-4B54-833D-0758C3A7BE7E}" type="pres">
      <dgm:prSet presAssocID="{20DC94DA-495C-4D9F-9163-99B9AFD6663B}" presName="txShp" presStyleLbl="node1" presStyleIdx="0" presStyleCnt="5" custScaleX="106247" custScaleY="161768" custLinFactNeighborX="-8074" custLinFactNeighborY="13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4302B1-BA41-4363-8270-2313AE3CD4E7}" type="pres">
      <dgm:prSet presAssocID="{DC91F7EB-F675-40BB-B3B1-15211C5ED4A6}" presName="spacing" presStyleCnt="0"/>
      <dgm:spPr/>
    </dgm:pt>
    <dgm:pt modelId="{D71EECF3-2A76-4D2C-840D-D09A75A0FF4F}" type="pres">
      <dgm:prSet presAssocID="{FE9BAF7F-DFE0-442D-BBD8-993D1CD08495}" presName="composite" presStyleCnt="0"/>
      <dgm:spPr/>
    </dgm:pt>
    <dgm:pt modelId="{908E400E-E796-4054-AAFF-DBFB16391886}" type="pres">
      <dgm:prSet presAssocID="{FE9BAF7F-DFE0-442D-BBD8-993D1CD08495}" presName="imgShp" presStyleLbl="fgImgPlace1" presStyleIdx="1" presStyleCnt="5" custLinFactX="-45051" custLinFactNeighborX="-100000" custLinFactNeighborY="-1563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F910839-47C1-405B-B163-31604C797E0D}" type="pres">
      <dgm:prSet presAssocID="{FE9BAF7F-DFE0-442D-BBD8-993D1CD08495}" presName="txShp" presStyleLbl="node1" presStyleIdx="1" presStyleCnt="5" custScaleX="102189" custScaleY="144854" custLinFactNeighborX="-6989" custLinFactNeighborY="-64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9A37E-805E-42A9-A563-4A699B919B8A}" type="pres">
      <dgm:prSet presAssocID="{11227B7D-A8BE-447B-A1D2-8F28C7AD968B}" presName="spacing" presStyleCnt="0"/>
      <dgm:spPr/>
    </dgm:pt>
    <dgm:pt modelId="{9B5BFE24-0DE0-40E3-B213-234E621C892A}" type="pres">
      <dgm:prSet presAssocID="{D2150044-D2D2-4F1E-B89E-BE918512B607}" presName="composite" presStyleCnt="0"/>
      <dgm:spPr/>
    </dgm:pt>
    <dgm:pt modelId="{BFC72CCE-00F0-499A-8CB9-15F2C363356C}" type="pres">
      <dgm:prSet presAssocID="{D2150044-D2D2-4F1E-B89E-BE918512B607}" presName="imgShp" presStyleLbl="fgImgPlace1" presStyleIdx="2" presStyleCnt="5" custLinFactX="-16554" custLinFactNeighborX="-100000" custLinFactNeighborY="-3744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67C7856-605B-4842-BD55-73CF873AA9F1}" type="pres">
      <dgm:prSet presAssocID="{D2150044-D2D2-4F1E-B89E-BE918512B607}" presName="txShp" presStyleLbl="node1" presStyleIdx="2" presStyleCnt="5" custScaleY="183144" custLinFactNeighborX="-7291" custLinFactNeighborY="-22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E22180-D8C1-4290-8EC3-6A2AA78D6A20}" type="pres">
      <dgm:prSet presAssocID="{CF18FAA7-EFF0-4174-84C8-9EE4A0AF2F1E}" presName="spacing" presStyleCnt="0"/>
      <dgm:spPr/>
    </dgm:pt>
    <dgm:pt modelId="{828757A7-352F-4C5B-82E1-E623CEE7285D}" type="pres">
      <dgm:prSet presAssocID="{C031C92A-67BD-41A9-9C7C-8D901C4952D3}" presName="composite" presStyleCnt="0"/>
      <dgm:spPr/>
    </dgm:pt>
    <dgm:pt modelId="{EF23579D-9C1E-4984-B843-2F73B72F84EF}" type="pres">
      <dgm:prSet presAssocID="{C031C92A-67BD-41A9-9C7C-8D901C4952D3}" presName="imgShp" presStyleLbl="fgImgPlace1" presStyleIdx="3" presStyleCnt="5" custLinFactX="-16554" custLinFactNeighborX="-100000" custLinFactNeighborY="-2810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A28DD4B-8E6B-4244-993C-8E15BF243402}" type="pres">
      <dgm:prSet presAssocID="{C031C92A-67BD-41A9-9C7C-8D901C4952D3}" presName="txShp" presStyleLbl="node1" presStyleIdx="3" presStyleCnt="5" custScaleY="161974" custLinFactNeighborX="-7291" custLinFactNeighborY="-23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3F018C-7D92-43D6-95F8-C0E6A060A2B2}" type="pres">
      <dgm:prSet presAssocID="{105910A2-D007-480F-BDAE-C91335937EB0}" presName="spacing" presStyleCnt="0"/>
      <dgm:spPr/>
    </dgm:pt>
    <dgm:pt modelId="{BAE0B32A-55B9-41B9-BFDF-89C7727932F3}" type="pres">
      <dgm:prSet presAssocID="{F7555198-AF78-407A-9E2F-CDE61832B4E0}" presName="composite" presStyleCnt="0"/>
      <dgm:spPr/>
    </dgm:pt>
    <dgm:pt modelId="{971359C0-BCDB-4706-B720-684BDC841041}" type="pres">
      <dgm:prSet presAssocID="{F7555198-AF78-407A-9E2F-CDE61832B4E0}" presName="imgShp" presStyleLbl="fgImgPlace1" presStyleIdx="4" presStyleCnt="5" custFlipVert="1" custScaleY="100001" custLinFactX="-16554" custLinFactNeighborX="-100000" custLinFactNeighborY="-3780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BDA9E9C3-792C-4B2F-BEC0-CBE1BF35333F}" type="pres">
      <dgm:prSet presAssocID="{F7555198-AF78-407A-9E2F-CDE61832B4E0}" presName="txShp" presStyleLbl="node1" presStyleIdx="4" presStyleCnt="5" custScaleY="168275" custLinFactNeighborX="-7291" custLinFactNeighborY="-301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7F50D94-8EC5-4412-9E96-382D5C3A6CF3}" type="presOf" srcId="{C031C92A-67BD-41A9-9C7C-8D901C4952D3}" destId="{4A28DD4B-8E6B-4244-993C-8E15BF243402}" srcOrd="0" destOrd="0" presId="urn:microsoft.com/office/officeart/2005/8/layout/vList3"/>
    <dgm:cxn modelId="{0568B7F1-5BC0-44B5-9ED4-56174706D7B7}" type="presOf" srcId="{19A0A63F-F304-4BB1-98D8-E94879F238D7}" destId="{58393FAB-984B-4B58-A2F2-F5CB570B355B}" srcOrd="0" destOrd="0" presId="urn:microsoft.com/office/officeart/2005/8/layout/vList3"/>
    <dgm:cxn modelId="{3C3D2697-7DAD-474B-AE18-7EC015CE7D1A}" srcId="{19A0A63F-F304-4BB1-98D8-E94879F238D7}" destId="{20DC94DA-495C-4D9F-9163-99B9AFD6663B}" srcOrd="0" destOrd="0" parTransId="{7F216435-1E1D-4F4A-8E45-5088510A6697}" sibTransId="{DC91F7EB-F675-40BB-B3B1-15211C5ED4A6}"/>
    <dgm:cxn modelId="{96BABDF1-E2D5-4BD4-98D6-BAB0556C9E52}" srcId="{19A0A63F-F304-4BB1-98D8-E94879F238D7}" destId="{F7555198-AF78-407A-9E2F-CDE61832B4E0}" srcOrd="4" destOrd="0" parTransId="{FBDC33DE-27C6-46B6-81A4-6D4EC471480C}" sibTransId="{DF4DB6B7-9729-4B69-B7DD-9C2B45FB5678}"/>
    <dgm:cxn modelId="{8BF5401F-DCEA-4589-83E2-6D5CF8E139F7}" srcId="{19A0A63F-F304-4BB1-98D8-E94879F238D7}" destId="{FE9BAF7F-DFE0-442D-BBD8-993D1CD08495}" srcOrd="1" destOrd="0" parTransId="{64C6AD1E-8682-4ED9-859E-B53EA916D1A8}" sibTransId="{11227B7D-A8BE-447B-A1D2-8F28C7AD968B}"/>
    <dgm:cxn modelId="{929E8940-D973-4FD1-8078-A8994F55CC75}" type="presOf" srcId="{D2150044-D2D2-4F1E-B89E-BE918512B607}" destId="{D67C7856-605B-4842-BD55-73CF873AA9F1}" srcOrd="0" destOrd="0" presId="urn:microsoft.com/office/officeart/2005/8/layout/vList3"/>
    <dgm:cxn modelId="{61C80234-B00C-4591-9CC5-CFA0BD22819E}" type="presOf" srcId="{F7555198-AF78-407A-9E2F-CDE61832B4E0}" destId="{BDA9E9C3-792C-4B2F-BEC0-CBE1BF35333F}" srcOrd="0" destOrd="0" presId="urn:microsoft.com/office/officeart/2005/8/layout/vList3"/>
    <dgm:cxn modelId="{F0B2F504-9EC6-4033-B0BB-ED225888F729}" srcId="{19A0A63F-F304-4BB1-98D8-E94879F238D7}" destId="{C031C92A-67BD-41A9-9C7C-8D901C4952D3}" srcOrd="3" destOrd="0" parTransId="{9C5383FE-3FAF-45D2-9399-2A37CE21675E}" sibTransId="{105910A2-D007-480F-BDAE-C91335937EB0}"/>
    <dgm:cxn modelId="{01C942D0-7645-468F-B4D0-3B15B726944B}" srcId="{19A0A63F-F304-4BB1-98D8-E94879F238D7}" destId="{D2150044-D2D2-4F1E-B89E-BE918512B607}" srcOrd="2" destOrd="0" parTransId="{AC050C5F-41B3-4D9B-B476-ACA687850210}" sibTransId="{CF18FAA7-EFF0-4174-84C8-9EE4A0AF2F1E}"/>
    <dgm:cxn modelId="{273B50D8-FCF2-4EED-9EF8-6E7E485D3088}" type="presOf" srcId="{20DC94DA-495C-4D9F-9163-99B9AFD6663B}" destId="{BEDB74A6-DBAE-4B54-833D-0758C3A7BE7E}" srcOrd="0" destOrd="0" presId="urn:microsoft.com/office/officeart/2005/8/layout/vList3"/>
    <dgm:cxn modelId="{9FA2AB7F-ADD8-4819-8748-344BB84E4437}" type="presOf" srcId="{FE9BAF7F-DFE0-442D-BBD8-993D1CD08495}" destId="{BF910839-47C1-405B-B163-31604C797E0D}" srcOrd="0" destOrd="0" presId="urn:microsoft.com/office/officeart/2005/8/layout/vList3"/>
    <dgm:cxn modelId="{73A79ACC-2F81-402B-9B76-A576B000F673}" type="presParOf" srcId="{58393FAB-984B-4B58-A2F2-F5CB570B355B}" destId="{C0045D82-B0E3-4BCD-8297-1022AE69DBC0}" srcOrd="0" destOrd="0" presId="urn:microsoft.com/office/officeart/2005/8/layout/vList3"/>
    <dgm:cxn modelId="{60C8443B-A291-4421-8661-B03508C7DFAE}" type="presParOf" srcId="{C0045D82-B0E3-4BCD-8297-1022AE69DBC0}" destId="{3483D62F-1776-46B6-883B-00DC0A01FAF6}" srcOrd="0" destOrd="0" presId="urn:microsoft.com/office/officeart/2005/8/layout/vList3"/>
    <dgm:cxn modelId="{B13E78FA-BD1A-4DC7-8D70-0A833ECBBCBA}" type="presParOf" srcId="{C0045D82-B0E3-4BCD-8297-1022AE69DBC0}" destId="{BEDB74A6-DBAE-4B54-833D-0758C3A7BE7E}" srcOrd="1" destOrd="0" presId="urn:microsoft.com/office/officeart/2005/8/layout/vList3"/>
    <dgm:cxn modelId="{FCED6358-4536-4C18-9EBD-AE7DA5B00A65}" type="presParOf" srcId="{58393FAB-984B-4B58-A2F2-F5CB570B355B}" destId="{7F4302B1-BA41-4363-8270-2313AE3CD4E7}" srcOrd="1" destOrd="0" presId="urn:microsoft.com/office/officeart/2005/8/layout/vList3"/>
    <dgm:cxn modelId="{4AEEA6B8-6458-4B5A-B33E-AED5433250B3}" type="presParOf" srcId="{58393FAB-984B-4B58-A2F2-F5CB570B355B}" destId="{D71EECF3-2A76-4D2C-840D-D09A75A0FF4F}" srcOrd="2" destOrd="0" presId="urn:microsoft.com/office/officeart/2005/8/layout/vList3"/>
    <dgm:cxn modelId="{219C82FC-13CA-4926-9FE2-70D99988C1DC}" type="presParOf" srcId="{D71EECF3-2A76-4D2C-840D-D09A75A0FF4F}" destId="{908E400E-E796-4054-AAFF-DBFB16391886}" srcOrd="0" destOrd="0" presId="urn:microsoft.com/office/officeart/2005/8/layout/vList3"/>
    <dgm:cxn modelId="{11541EC8-ABDA-439A-A049-253F30A17B97}" type="presParOf" srcId="{D71EECF3-2A76-4D2C-840D-D09A75A0FF4F}" destId="{BF910839-47C1-405B-B163-31604C797E0D}" srcOrd="1" destOrd="0" presId="urn:microsoft.com/office/officeart/2005/8/layout/vList3"/>
    <dgm:cxn modelId="{89DDC780-0B8D-4BEA-81FD-2C63893E754C}" type="presParOf" srcId="{58393FAB-984B-4B58-A2F2-F5CB570B355B}" destId="{5809A37E-805E-42A9-A563-4A699B919B8A}" srcOrd="3" destOrd="0" presId="urn:microsoft.com/office/officeart/2005/8/layout/vList3"/>
    <dgm:cxn modelId="{D745FFF1-9667-4644-ABBA-5A20B39EEB51}" type="presParOf" srcId="{58393FAB-984B-4B58-A2F2-F5CB570B355B}" destId="{9B5BFE24-0DE0-40E3-B213-234E621C892A}" srcOrd="4" destOrd="0" presId="urn:microsoft.com/office/officeart/2005/8/layout/vList3"/>
    <dgm:cxn modelId="{7C11B03F-034C-419C-AC9B-A0784EEC198D}" type="presParOf" srcId="{9B5BFE24-0DE0-40E3-B213-234E621C892A}" destId="{BFC72CCE-00F0-499A-8CB9-15F2C363356C}" srcOrd="0" destOrd="0" presId="urn:microsoft.com/office/officeart/2005/8/layout/vList3"/>
    <dgm:cxn modelId="{FC41E8E9-2138-4880-BE8B-9625A33AC17C}" type="presParOf" srcId="{9B5BFE24-0DE0-40E3-B213-234E621C892A}" destId="{D67C7856-605B-4842-BD55-73CF873AA9F1}" srcOrd="1" destOrd="0" presId="urn:microsoft.com/office/officeart/2005/8/layout/vList3"/>
    <dgm:cxn modelId="{003C9AF1-4C53-40D5-A1F5-4496EEF51F8E}" type="presParOf" srcId="{58393FAB-984B-4B58-A2F2-F5CB570B355B}" destId="{D7E22180-D8C1-4290-8EC3-6A2AA78D6A20}" srcOrd="5" destOrd="0" presId="urn:microsoft.com/office/officeart/2005/8/layout/vList3"/>
    <dgm:cxn modelId="{816BB6DC-2AB1-4CDA-9D75-0EB2953135BC}" type="presParOf" srcId="{58393FAB-984B-4B58-A2F2-F5CB570B355B}" destId="{828757A7-352F-4C5B-82E1-E623CEE7285D}" srcOrd="6" destOrd="0" presId="urn:microsoft.com/office/officeart/2005/8/layout/vList3"/>
    <dgm:cxn modelId="{89A75187-90D5-44DE-9808-F70ED3372178}" type="presParOf" srcId="{828757A7-352F-4C5B-82E1-E623CEE7285D}" destId="{EF23579D-9C1E-4984-B843-2F73B72F84EF}" srcOrd="0" destOrd="0" presId="urn:microsoft.com/office/officeart/2005/8/layout/vList3"/>
    <dgm:cxn modelId="{63CB8D81-D5B8-467B-AB63-089C5CC5AD8D}" type="presParOf" srcId="{828757A7-352F-4C5B-82E1-E623CEE7285D}" destId="{4A28DD4B-8E6B-4244-993C-8E15BF243402}" srcOrd="1" destOrd="0" presId="urn:microsoft.com/office/officeart/2005/8/layout/vList3"/>
    <dgm:cxn modelId="{9CB147DE-5822-4A3E-93D6-5E80D37F2459}" type="presParOf" srcId="{58393FAB-984B-4B58-A2F2-F5CB570B355B}" destId="{6A3F018C-7D92-43D6-95F8-C0E6A060A2B2}" srcOrd="7" destOrd="0" presId="urn:microsoft.com/office/officeart/2005/8/layout/vList3"/>
    <dgm:cxn modelId="{0D1AB1DA-DF36-4ADA-8DCB-92EEFB2A010A}" type="presParOf" srcId="{58393FAB-984B-4B58-A2F2-F5CB570B355B}" destId="{BAE0B32A-55B9-41B9-BFDF-89C7727932F3}" srcOrd="8" destOrd="0" presId="urn:microsoft.com/office/officeart/2005/8/layout/vList3"/>
    <dgm:cxn modelId="{92DAD175-5383-4026-9011-0B40F56785E2}" type="presParOf" srcId="{BAE0B32A-55B9-41B9-BFDF-89C7727932F3}" destId="{971359C0-BCDB-4706-B720-684BDC841041}" srcOrd="0" destOrd="0" presId="urn:microsoft.com/office/officeart/2005/8/layout/vList3"/>
    <dgm:cxn modelId="{01F9DEF8-EFB1-4E24-BB34-15EE52541CEA}" type="presParOf" srcId="{BAE0B32A-55B9-41B9-BFDF-89C7727932F3}" destId="{BDA9E9C3-792C-4B2F-BEC0-CBE1BF35333F}" srcOrd="1" destOrd="0" presId="urn:microsoft.com/office/officeart/2005/8/layout/vList3"/>
  </dgm:cxnLst>
  <dgm:bg/>
  <dgm:whole/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766575-8355-48CB-A612-8883B45D921C}">
      <dsp:nvSpPr>
        <dsp:cNvPr id="0" name=""/>
        <dsp:cNvSpPr/>
      </dsp:nvSpPr>
      <dsp:spPr>
        <a:xfrm>
          <a:off x="0" y="217874"/>
          <a:ext cx="6643734" cy="3276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30F59992-66E5-42D2-B719-61548BA601A0}">
      <dsp:nvSpPr>
        <dsp:cNvPr id="0" name=""/>
        <dsp:cNvSpPr/>
      </dsp:nvSpPr>
      <dsp:spPr>
        <a:xfrm>
          <a:off x="332186" y="25994"/>
          <a:ext cx="4650613" cy="383760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75782" tIns="0" rIns="175782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>
              <a:solidFill>
                <a:schemeClr val="tx1"/>
              </a:solidFill>
            </a:rPr>
            <a:t>CONSIDERACIONES METODOLOGICAS</a:t>
          </a:r>
          <a:endParaRPr lang="es-ES_tradnl" sz="2000" b="1" kern="1200" dirty="0">
            <a:solidFill>
              <a:schemeClr val="tx1"/>
            </a:solidFill>
          </a:endParaRPr>
        </a:p>
      </dsp:txBody>
      <dsp:txXfrm>
        <a:off x="332186" y="25994"/>
        <a:ext cx="4650613" cy="383760"/>
      </dsp:txXfrm>
    </dsp:sp>
    <dsp:sp modelId="{812585BD-E5C4-422D-ADD5-6B90C44C96C3}">
      <dsp:nvSpPr>
        <dsp:cNvPr id="0" name=""/>
        <dsp:cNvSpPr/>
      </dsp:nvSpPr>
      <dsp:spPr>
        <a:xfrm>
          <a:off x="0" y="807554"/>
          <a:ext cx="6643734" cy="77805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15628" tIns="270764" rIns="51562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400" kern="1200" dirty="0" smtClean="0">
              <a:solidFill>
                <a:srgbClr val="C00000"/>
              </a:solidFill>
            </a:rPr>
            <a:t>Escenario Pre-</a:t>
          </a:r>
          <a:r>
            <a:rPr lang="es-ES_tradnl" sz="2400" kern="1200" dirty="0" err="1" smtClean="0">
              <a:solidFill>
                <a:srgbClr val="C00000"/>
              </a:solidFill>
            </a:rPr>
            <a:t>Kobe</a:t>
          </a:r>
          <a:r>
            <a:rPr lang="es-ES_tradnl" sz="2400" kern="1200" dirty="0" smtClean="0">
              <a:solidFill>
                <a:srgbClr val="C00000"/>
              </a:solidFill>
            </a:rPr>
            <a:t> y Post-</a:t>
          </a:r>
          <a:r>
            <a:rPr lang="es-ES_tradnl" sz="2400" kern="1200" dirty="0" err="1" smtClean="0">
              <a:solidFill>
                <a:srgbClr val="C00000"/>
              </a:solidFill>
            </a:rPr>
            <a:t>Kobe</a:t>
          </a:r>
          <a:r>
            <a:rPr lang="es-ES_tradnl" sz="2400" kern="1200" dirty="0" smtClean="0">
              <a:solidFill>
                <a:srgbClr val="C00000"/>
              </a:solidFill>
            </a:rPr>
            <a:t> </a:t>
          </a:r>
          <a:endParaRPr lang="es-MX" sz="2400" kern="1200" dirty="0">
            <a:solidFill>
              <a:srgbClr val="C00000"/>
            </a:solidFill>
          </a:endParaRPr>
        </a:p>
      </dsp:txBody>
      <dsp:txXfrm>
        <a:off x="0" y="807554"/>
        <a:ext cx="6643734" cy="778050"/>
      </dsp:txXfrm>
    </dsp:sp>
    <dsp:sp modelId="{A756045E-3B8A-4BBE-8C14-7F71D6C3B76E}">
      <dsp:nvSpPr>
        <dsp:cNvPr id="0" name=""/>
        <dsp:cNvSpPr/>
      </dsp:nvSpPr>
      <dsp:spPr>
        <a:xfrm>
          <a:off x="332186" y="615674"/>
          <a:ext cx="4650613" cy="383760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75782" tIns="0" rIns="17578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chemeClr val="tx1"/>
              </a:solidFill>
            </a:rPr>
            <a:t>ORIGENES DE LAS  PLATAFORMAS NACIONALES</a:t>
          </a:r>
          <a:endParaRPr lang="es-ES_tradnl" sz="1600" b="1" kern="1200" dirty="0">
            <a:solidFill>
              <a:schemeClr val="tx1"/>
            </a:solidFill>
          </a:endParaRPr>
        </a:p>
      </dsp:txBody>
      <dsp:txXfrm>
        <a:off x="332186" y="615674"/>
        <a:ext cx="4650613" cy="383760"/>
      </dsp:txXfrm>
    </dsp:sp>
    <dsp:sp modelId="{DF1BAB5D-36F6-484F-A167-A4226B9C959B}">
      <dsp:nvSpPr>
        <dsp:cNvPr id="0" name=""/>
        <dsp:cNvSpPr/>
      </dsp:nvSpPr>
      <dsp:spPr>
        <a:xfrm>
          <a:off x="0" y="1847684"/>
          <a:ext cx="6643734" cy="3276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F4BC5BC0-0062-4A47-B18E-E9D2662D166F}">
      <dsp:nvSpPr>
        <dsp:cNvPr id="0" name=""/>
        <dsp:cNvSpPr/>
      </dsp:nvSpPr>
      <dsp:spPr>
        <a:xfrm>
          <a:off x="332186" y="1655804"/>
          <a:ext cx="4650613" cy="383760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75782" tIns="0" rIns="17578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chemeClr val="tx1"/>
              </a:solidFill>
            </a:rPr>
            <a:t>PLATAFORMAS NACIONALES  EN LAS AMERICAS</a:t>
          </a:r>
          <a:endParaRPr lang="es-ES_tradnl" sz="1600" b="1" kern="1200" dirty="0">
            <a:solidFill>
              <a:schemeClr val="tx1"/>
            </a:solidFill>
          </a:endParaRPr>
        </a:p>
      </dsp:txBody>
      <dsp:txXfrm>
        <a:off x="332186" y="1655804"/>
        <a:ext cx="4650613" cy="383760"/>
      </dsp:txXfrm>
    </dsp:sp>
    <dsp:sp modelId="{601B4497-140D-46F3-AB11-64EF0BB09DB0}">
      <dsp:nvSpPr>
        <dsp:cNvPr id="0" name=""/>
        <dsp:cNvSpPr/>
      </dsp:nvSpPr>
      <dsp:spPr>
        <a:xfrm>
          <a:off x="0" y="2437364"/>
          <a:ext cx="6643734" cy="3276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87FB3E60-1B62-4E97-B02D-DD7024398E4F}">
      <dsp:nvSpPr>
        <dsp:cNvPr id="0" name=""/>
        <dsp:cNvSpPr/>
      </dsp:nvSpPr>
      <dsp:spPr>
        <a:xfrm>
          <a:off x="332186" y="2245484"/>
          <a:ext cx="4650613" cy="383760"/>
        </a:xfrm>
        <a:prstGeom prst="round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75782" tIns="0" rIns="17578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chemeClr val="tx1"/>
              </a:solidFill>
            </a:rPr>
            <a:t>CARENCIAS Y LIMITACIONES </a:t>
          </a:r>
          <a:endParaRPr lang="es-ES_tradnl" sz="1600" b="1" kern="1200" dirty="0">
            <a:solidFill>
              <a:schemeClr val="tx1"/>
            </a:solidFill>
          </a:endParaRPr>
        </a:p>
      </dsp:txBody>
      <dsp:txXfrm>
        <a:off x="332186" y="2245484"/>
        <a:ext cx="4650613" cy="383760"/>
      </dsp:txXfrm>
    </dsp:sp>
    <dsp:sp modelId="{66D76CA6-A6A1-489D-880C-B246D9BAEF1B}">
      <dsp:nvSpPr>
        <dsp:cNvPr id="0" name=""/>
        <dsp:cNvSpPr/>
      </dsp:nvSpPr>
      <dsp:spPr>
        <a:xfrm>
          <a:off x="0" y="3027044"/>
          <a:ext cx="6643734" cy="3276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09A77631-6D9E-4D80-BF7A-B374B7CB3CA1}">
      <dsp:nvSpPr>
        <dsp:cNvPr id="0" name=""/>
        <dsp:cNvSpPr/>
      </dsp:nvSpPr>
      <dsp:spPr>
        <a:xfrm>
          <a:off x="332186" y="2835164"/>
          <a:ext cx="4650613" cy="383760"/>
        </a:xfrm>
        <a:prstGeom prst="roundRect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75782" tIns="0" rIns="17578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chemeClr val="tx1"/>
              </a:solidFill>
            </a:rPr>
            <a:t>LOGROS E IMPACTOS POSITIVOS</a:t>
          </a:r>
          <a:endParaRPr lang="es-ES_tradnl" sz="1600" b="1" kern="1200" dirty="0">
            <a:solidFill>
              <a:schemeClr val="tx1"/>
            </a:solidFill>
          </a:endParaRPr>
        </a:p>
      </dsp:txBody>
      <dsp:txXfrm>
        <a:off x="332186" y="2835164"/>
        <a:ext cx="4650613" cy="383760"/>
      </dsp:txXfrm>
    </dsp:sp>
    <dsp:sp modelId="{5122F673-AB56-48DA-B138-069148AE0606}">
      <dsp:nvSpPr>
        <dsp:cNvPr id="0" name=""/>
        <dsp:cNvSpPr/>
      </dsp:nvSpPr>
      <dsp:spPr>
        <a:xfrm>
          <a:off x="0" y="3616724"/>
          <a:ext cx="6643734" cy="3276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0EB6A060-5A4D-42DE-9C6E-7A669B2432CE}">
      <dsp:nvSpPr>
        <dsp:cNvPr id="0" name=""/>
        <dsp:cNvSpPr/>
      </dsp:nvSpPr>
      <dsp:spPr>
        <a:xfrm>
          <a:off x="332186" y="3424844"/>
          <a:ext cx="4650613" cy="383760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75782" tIns="0" rIns="17578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chemeClr val="tx1"/>
              </a:solidFill>
            </a:rPr>
            <a:t>RECOMENDACIONES Y SUGERENCIAS </a:t>
          </a:r>
          <a:endParaRPr lang="es-ES_tradnl" sz="1600" b="1" kern="1200" dirty="0">
            <a:solidFill>
              <a:schemeClr val="tx1"/>
            </a:solidFill>
          </a:endParaRPr>
        </a:p>
      </dsp:txBody>
      <dsp:txXfrm>
        <a:off x="332186" y="3424844"/>
        <a:ext cx="4650613" cy="3837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61E9E6-1EE7-4785-8D80-4CBDF2B92B73}">
      <dsp:nvSpPr>
        <dsp:cNvPr id="0" name=""/>
        <dsp:cNvSpPr/>
      </dsp:nvSpPr>
      <dsp:spPr>
        <a:xfrm>
          <a:off x="0" y="2174"/>
          <a:ext cx="7572428" cy="42957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/>
            <a:t>¿Qué ha cambiado con el escenario post-PN? </a:t>
          </a:r>
          <a:endParaRPr lang="es-ES_tradnl" sz="2000" b="1" kern="1200" dirty="0"/>
        </a:p>
      </dsp:txBody>
      <dsp:txXfrm>
        <a:off x="0" y="2174"/>
        <a:ext cx="7572428" cy="429575"/>
      </dsp:txXfrm>
    </dsp:sp>
    <dsp:sp modelId="{874C216B-BF8E-47B8-8F95-63F92185068F}">
      <dsp:nvSpPr>
        <dsp:cNvPr id="0" name=""/>
        <dsp:cNvSpPr/>
      </dsp:nvSpPr>
      <dsp:spPr>
        <a:xfrm>
          <a:off x="0" y="443109"/>
          <a:ext cx="7572428" cy="42957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/>
            <a:t>¿Existe un plan de trabajo?</a:t>
          </a:r>
          <a:endParaRPr lang="es-ES_tradnl" sz="2000" b="1" kern="1200" dirty="0"/>
        </a:p>
      </dsp:txBody>
      <dsp:txXfrm>
        <a:off x="0" y="443109"/>
        <a:ext cx="7572428" cy="429575"/>
      </dsp:txXfrm>
    </dsp:sp>
    <dsp:sp modelId="{307BAD2E-AB6D-40A5-815D-29C0F44CC4BB}">
      <dsp:nvSpPr>
        <dsp:cNvPr id="0" name=""/>
        <dsp:cNvSpPr/>
      </dsp:nvSpPr>
      <dsp:spPr>
        <a:xfrm>
          <a:off x="0" y="885580"/>
          <a:ext cx="7572428" cy="42957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/>
            <a:t>¿Influye la PN en los procesos de planificación de desarrollo del país ?</a:t>
          </a:r>
          <a:endParaRPr lang="es-MX" sz="2000" b="1" kern="1200" dirty="0"/>
        </a:p>
      </dsp:txBody>
      <dsp:txXfrm>
        <a:off x="0" y="885580"/>
        <a:ext cx="7572428" cy="429575"/>
      </dsp:txXfrm>
    </dsp:sp>
    <dsp:sp modelId="{E7444A66-EBD5-4B81-9354-11A5F8871243}">
      <dsp:nvSpPr>
        <dsp:cNvPr id="0" name=""/>
        <dsp:cNvSpPr/>
      </dsp:nvSpPr>
      <dsp:spPr>
        <a:xfrm>
          <a:off x="0" y="1328050"/>
          <a:ext cx="7572428" cy="42957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/>
            <a:t>¿Cuál es el nivel de sostenibilidad del proceso? </a:t>
          </a:r>
          <a:endParaRPr lang="es-MX" sz="2000" b="1" kern="1200" dirty="0"/>
        </a:p>
      </dsp:txBody>
      <dsp:txXfrm>
        <a:off x="0" y="1328050"/>
        <a:ext cx="7572428" cy="429575"/>
      </dsp:txXfrm>
    </dsp:sp>
    <dsp:sp modelId="{D490755D-6A82-468D-8745-95DE1355B054}">
      <dsp:nvSpPr>
        <dsp:cNvPr id="0" name=""/>
        <dsp:cNvSpPr/>
      </dsp:nvSpPr>
      <dsp:spPr>
        <a:xfrm>
          <a:off x="0" y="1770521"/>
          <a:ext cx="7572428" cy="42957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/>
            <a:t>¿Existen necesidades  de capacitación?</a:t>
          </a:r>
          <a:endParaRPr lang="es-MX" sz="2000" b="1" kern="1200" dirty="0"/>
        </a:p>
      </dsp:txBody>
      <dsp:txXfrm>
        <a:off x="0" y="1770521"/>
        <a:ext cx="7572428" cy="429575"/>
      </dsp:txXfrm>
    </dsp:sp>
    <dsp:sp modelId="{97708BE0-AFA6-42BD-B001-CE638C44753B}">
      <dsp:nvSpPr>
        <dsp:cNvPr id="0" name=""/>
        <dsp:cNvSpPr/>
      </dsp:nvSpPr>
      <dsp:spPr>
        <a:xfrm>
          <a:off x="0" y="2212991"/>
          <a:ext cx="7572428" cy="42957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/>
            <a:t>¿Existe articulación con escalas locales? Con escalas sub-regionales? </a:t>
          </a:r>
          <a:endParaRPr lang="es-MX" sz="2000" b="1" kern="1200" dirty="0"/>
        </a:p>
      </dsp:txBody>
      <dsp:txXfrm>
        <a:off x="0" y="2212991"/>
        <a:ext cx="7572428" cy="42957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D10DBB-0AEE-4ABC-A5B1-88AF5B884BE1}">
      <dsp:nvSpPr>
        <dsp:cNvPr id="0" name=""/>
        <dsp:cNvSpPr/>
      </dsp:nvSpPr>
      <dsp:spPr>
        <a:xfrm>
          <a:off x="3024005" y="1625515"/>
          <a:ext cx="2631277" cy="2608053"/>
        </a:xfrm>
        <a:prstGeom prst="gear9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>
              <a:solidFill>
                <a:schemeClr val="tx1"/>
              </a:solidFill>
            </a:rPr>
            <a:t>Lineamientos</a:t>
          </a:r>
          <a:endParaRPr lang="es-MX" sz="2000" b="1" kern="1200" dirty="0">
            <a:solidFill>
              <a:schemeClr val="tx1"/>
            </a:solidFill>
          </a:endParaRPr>
        </a:p>
      </dsp:txBody>
      <dsp:txXfrm>
        <a:off x="3024005" y="1625515"/>
        <a:ext cx="2631277" cy="2608053"/>
      </dsp:txXfrm>
    </dsp:sp>
    <dsp:sp modelId="{7F591BC6-5170-4EEE-947F-5877E4CDA5B5}">
      <dsp:nvSpPr>
        <dsp:cNvPr id="0" name=""/>
        <dsp:cNvSpPr/>
      </dsp:nvSpPr>
      <dsp:spPr>
        <a:xfrm>
          <a:off x="1921564" y="1283622"/>
          <a:ext cx="1625600" cy="1625600"/>
        </a:xfrm>
        <a:prstGeom prst="gear6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/>
            <a:t>EIRD</a:t>
          </a:r>
          <a:r>
            <a:rPr lang="es-ES_tradnl" sz="1500" kern="1200" dirty="0" smtClean="0"/>
            <a:t> </a:t>
          </a:r>
          <a:endParaRPr lang="es-MX" sz="1500" kern="1200" dirty="0"/>
        </a:p>
      </dsp:txBody>
      <dsp:txXfrm>
        <a:off x="1921564" y="1283622"/>
        <a:ext cx="1625600" cy="1625600"/>
      </dsp:txXfrm>
    </dsp:sp>
    <dsp:sp modelId="{01AD29DA-DED8-4E23-8CF4-9801B0DE7A7B}">
      <dsp:nvSpPr>
        <dsp:cNvPr id="0" name=""/>
        <dsp:cNvSpPr/>
      </dsp:nvSpPr>
      <dsp:spPr>
        <a:xfrm rot="20700000">
          <a:off x="2627810" y="58755"/>
          <a:ext cx="2001268" cy="1799494"/>
        </a:xfrm>
        <a:prstGeom prst="gear6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/>
            <a:t>Comité nacionales</a:t>
          </a:r>
          <a:endParaRPr lang="es-MX" sz="1800" b="1" kern="1200" dirty="0"/>
        </a:p>
      </dsp:txBody>
      <dsp:txXfrm>
        <a:off x="3078715" y="441469"/>
        <a:ext cx="1099459" cy="1034066"/>
      </dsp:txXfrm>
    </dsp:sp>
    <dsp:sp modelId="{D23F693D-A9C2-49EB-B521-BCEED5B1B8ED}">
      <dsp:nvSpPr>
        <dsp:cNvPr id="0" name=""/>
        <dsp:cNvSpPr/>
      </dsp:nvSpPr>
      <dsp:spPr>
        <a:xfrm>
          <a:off x="3048750" y="1475463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B432DE-9EE6-46B3-80D3-62C11C734FFF}">
      <dsp:nvSpPr>
        <dsp:cNvPr id="0" name=""/>
        <dsp:cNvSpPr/>
      </dsp:nvSpPr>
      <dsp:spPr>
        <a:xfrm>
          <a:off x="1633673" y="924498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DAB4B-23E4-4E25-8948-CE059B7DFFFE}">
      <dsp:nvSpPr>
        <dsp:cNvPr id="0" name=""/>
        <dsp:cNvSpPr/>
      </dsp:nvSpPr>
      <dsp:spPr>
        <a:xfrm>
          <a:off x="2463645" y="-186189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DA8C1D-072F-4E8D-96C9-7D95F8A93050}">
      <dsp:nvSpPr>
        <dsp:cNvPr id="0" name=""/>
        <dsp:cNvSpPr/>
      </dsp:nvSpPr>
      <dsp:spPr>
        <a:xfrm rot="3315272">
          <a:off x="2483711" y="3386042"/>
          <a:ext cx="734791" cy="40649"/>
        </a:xfrm>
        <a:custGeom>
          <a:avLst/>
          <a:gdLst/>
          <a:ahLst/>
          <a:cxnLst/>
          <a:rect l="0" t="0" r="0" b="0"/>
          <a:pathLst>
            <a:path>
              <a:moveTo>
                <a:pt x="0" y="20324"/>
              </a:moveTo>
              <a:lnTo>
                <a:pt x="734791" y="2032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C4A95-AF58-4991-A4C9-BAA805B25EF5}">
      <dsp:nvSpPr>
        <dsp:cNvPr id="0" name=""/>
        <dsp:cNvSpPr/>
      </dsp:nvSpPr>
      <dsp:spPr>
        <a:xfrm rot="989197">
          <a:off x="2817335" y="2762912"/>
          <a:ext cx="869428" cy="40649"/>
        </a:xfrm>
        <a:custGeom>
          <a:avLst/>
          <a:gdLst/>
          <a:ahLst/>
          <a:cxnLst/>
          <a:rect l="0" t="0" r="0" b="0"/>
          <a:pathLst>
            <a:path>
              <a:moveTo>
                <a:pt x="0" y="20324"/>
              </a:moveTo>
              <a:lnTo>
                <a:pt x="869428" y="2032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619E11-0389-459C-A830-A685EB4DBC41}">
      <dsp:nvSpPr>
        <dsp:cNvPr id="0" name=""/>
        <dsp:cNvSpPr/>
      </dsp:nvSpPr>
      <dsp:spPr>
        <a:xfrm rot="20497390">
          <a:off x="2799198" y="2020228"/>
          <a:ext cx="1412267" cy="40649"/>
        </a:xfrm>
        <a:custGeom>
          <a:avLst/>
          <a:gdLst/>
          <a:ahLst/>
          <a:cxnLst/>
          <a:rect l="0" t="0" r="0" b="0"/>
          <a:pathLst>
            <a:path>
              <a:moveTo>
                <a:pt x="0" y="20324"/>
              </a:moveTo>
              <a:lnTo>
                <a:pt x="1412267" y="2032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C387A-ABB6-483C-9C04-FF62CFBE2286}">
      <dsp:nvSpPr>
        <dsp:cNvPr id="0" name=""/>
        <dsp:cNvSpPr/>
      </dsp:nvSpPr>
      <dsp:spPr>
        <a:xfrm rot="18439277">
          <a:off x="2535382" y="1518619"/>
          <a:ext cx="760786" cy="40649"/>
        </a:xfrm>
        <a:custGeom>
          <a:avLst/>
          <a:gdLst/>
          <a:ahLst/>
          <a:cxnLst/>
          <a:rect l="0" t="0" r="0" b="0"/>
          <a:pathLst>
            <a:path>
              <a:moveTo>
                <a:pt x="0" y="20324"/>
              </a:moveTo>
              <a:lnTo>
                <a:pt x="760786" y="2032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BC75E-B87F-4517-97BF-13EAD2551F6D}">
      <dsp:nvSpPr>
        <dsp:cNvPr id="0" name=""/>
        <dsp:cNvSpPr/>
      </dsp:nvSpPr>
      <dsp:spPr>
        <a:xfrm>
          <a:off x="1368153" y="1656191"/>
          <a:ext cx="1490790" cy="141876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8CCE8-1C4A-475C-A6A0-5CC4993930AA}">
      <dsp:nvSpPr>
        <dsp:cNvPr id="0" name=""/>
        <dsp:cNvSpPr/>
      </dsp:nvSpPr>
      <dsp:spPr>
        <a:xfrm>
          <a:off x="2814971" y="-272868"/>
          <a:ext cx="1682442" cy="168125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Protección Civil /Defensa Civil </a:t>
          </a:r>
          <a:endParaRPr lang="es-MX" sz="1800" kern="1200" dirty="0"/>
        </a:p>
      </dsp:txBody>
      <dsp:txXfrm>
        <a:off x="2814971" y="-272868"/>
        <a:ext cx="1682442" cy="1681251"/>
      </dsp:txXfrm>
    </dsp:sp>
    <dsp:sp modelId="{15ABE480-7258-465A-9EC6-030AF2866B7D}">
      <dsp:nvSpPr>
        <dsp:cNvPr id="0" name=""/>
        <dsp:cNvSpPr/>
      </dsp:nvSpPr>
      <dsp:spPr>
        <a:xfrm>
          <a:off x="4140466" y="741411"/>
          <a:ext cx="1553212" cy="166030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Comisiones Nacionales</a:t>
          </a:r>
          <a:endParaRPr lang="es-MX" sz="1800" kern="1200" dirty="0"/>
        </a:p>
      </dsp:txBody>
      <dsp:txXfrm>
        <a:off x="4140466" y="741411"/>
        <a:ext cx="1553212" cy="1660303"/>
      </dsp:txXfrm>
    </dsp:sp>
    <dsp:sp modelId="{463BB8B9-2E40-462C-AB7D-206E05D2CA12}">
      <dsp:nvSpPr>
        <dsp:cNvPr id="0" name=""/>
        <dsp:cNvSpPr/>
      </dsp:nvSpPr>
      <dsp:spPr>
        <a:xfrm>
          <a:off x="3635513" y="2345149"/>
          <a:ext cx="1591125" cy="157406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Sistemas Nacionales</a:t>
          </a:r>
          <a:endParaRPr lang="es-MX" sz="1800" kern="1200" dirty="0"/>
        </a:p>
      </dsp:txBody>
      <dsp:txXfrm>
        <a:off x="3635513" y="2345149"/>
        <a:ext cx="1591125" cy="1574063"/>
      </dsp:txXfrm>
    </dsp:sp>
    <dsp:sp modelId="{7BE8345E-2429-46A0-9AF5-53CD1F0C4D7C}">
      <dsp:nvSpPr>
        <dsp:cNvPr id="0" name=""/>
        <dsp:cNvSpPr/>
      </dsp:nvSpPr>
      <dsp:spPr>
        <a:xfrm>
          <a:off x="2651916" y="3586937"/>
          <a:ext cx="1746489" cy="158247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Nuevos mecanismos</a:t>
          </a:r>
          <a:endParaRPr lang="es-MX" sz="1800" kern="1200" dirty="0"/>
        </a:p>
      </dsp:txBody>
      <dsp:txXfrm>
        <a:off x="2651916" y="3586937"/>
        <a:ext cx="1746489" cy="158247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DB74A6-DBAE-4B54-833D-0758C3A7BE7E}">
      <dsp:nvSpPr>
        <dsp:cNvPr id="0" name=""/>
        <dsp:cNvSpPr/>
      </dsp:nvSpPr>
      <dsp:spPr>
        <a:xfrm rot="10800000">
          <a:off x="1431646" y="50009"/>
          <a:ext cx="5472684" cy="63324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52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Cimientos conceptuales muy laxos</a:t>
          </a:r>
          <a:endParaRPr lang="es-ES_tradnl" sz="2000" kern="1200" dirty="0"/>
        </a:p>
      </dsp:txBody>
      <dsp:txXfrm rot="10800000">
        <a:off x="1431646" y="50009"/>
        <a:ext cx="5472684" cy="633245"/>
      </dsp:txXfrm>
    </dsp:sp>
    <dsp:sp modelId="{3483D62F-1776-46B6-883B-00DC0A01FAF6}">
      <dsp:nvSpPr>
        <dsp:cNvPr id="0" name=""/>
        <dsp:cNvSpPr/>
      </dsp:nvSpPr>
      <dsp:spPr>
        <a:xfrm>
          <a:off x="1294239" y="149921"/>
          <a:ext cx="336874" cy="33687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AB1FB7-2543-419D-BA2F-8FC30A7ED577}">
      <dsp:nvSpPr>
        <dsp:cNvPr id="0" name=""/>
        <dsp:cNvSpPr/>
      </dsp:nvSpPr>
      <dsp:spPr>
        <a:xfrm rot="10800000">
          <a:off x="1462676" y="735540"/>
          <a:ext cx="5472684" cy="6340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52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Contrapartes nacionales con limitaciones para liderar el proceso</a:t>
          </a:r>
          <a:endParaRPr lang="es-MX" sz="2000" kern="1200" dirty="0"/>
        </a:p>
      </dsp:txBody>
      <dsp:txXfrm rot="10800000">
        <a:off x="1462676" y="735540"/>
        <a:ext cx="5472684" cy="634094"/>
      </dsp:txXfrm>
    </dsp:sp>
    <dsp:sp modelId="{B8C6422D-A70D-4308-B0DC-8A31CCF7CD79}">
      <dsp:nvSpPr>
        <dsp:cNvPr id="0" name=""/>
        <dsp:cNvSpPr/>
      </dsp:nvSpPr>
      <dsp:spPr>
        <a:xfrm>
          <a:off x="1294239" y="884151"/>
          <a:ext cx="336874" cy="33687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10839-47C1-405B-B163-31604C797E0D}">
      <dsp:nvSpPr>
        <dsp:cNvPr id="0" name=""/>
        <dsp:cNvSpPr/>
      </dsp:nvSpPr>
      <dsp:spPr>
        <a:xfrm rot="10800000">
          <a:off x="1462676" y="1470195"/>
          <a:ext cx="5472684" cy="6926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52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Marcos normativos existentes y dinámicas subregionales</a:t>
          </a:r>
          <a:endParaRPr lang="es-MX" sz="2000" kern="1200" dirty="0"/>
        </a:p>
      </dsp:txBody>
      <dsp:txXfrm rot="10800000">
        <a:off x="1462676" y="1470195"/>
        <a:ext cx="5472684" cy="692697"/>
      </dsp:txXfrm>
    </dsp:sp>
    <dsp:sp modelId="{908E400E-E796-4054-AAFF-DBFB16391886}">
      <dsp:nvSpPr>
        <dsp:cNvPr id="0" name=""/>
        <dsp:cNvSpPr/>
      </dsp:nvSpPr>
      <dsp:spPr>
        <a:xfrm>
          <a:off x="1294239" y="1648106"/>
          <a:ext cx="336874" cy="33687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C7856-605B-4842-BD55-73CF873AA9F1}">
      <dsp:nvSpPr>
        <dsp:cNvPr id="0" name=""/>
        <dsp:cNvSpPr/>
      </dsp:nvSpPr>
      <dsp:spPr>
        <a:xfrm rot="10800000">
          <a:off x="1462676" y="2263452"/>
          <a:ext cx="5472684" cy="61696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52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Poco conocimiento y socialización del MAH</a:t>
          </a:r>
          <a:endParaRPr lang="es-MX" sz="2000" kern="1200" dirty="0"/>
        </a:p>
      </dsp:txBody>
      <dsp:txXfrm rot="10800000">
        <a:off x="1462676" y="2263452"/>
        <a:ext cx="5472684" cy="616964"/>
      </dsp:txXfrm>
    </dsp:sp>
    <dsp:sp modelId="{BFC72CCE-00F0-499A-8CB9-15F2C363356C}">
      <dsp:nvSpPr>
        <dsp:cNvPr id="0" name=""/>
        <dsp:cNvSpPr/>
      </dsp:nvSpPr>
      <dsp:spPr>
        <a:xfrm>
          <a:off x="1294239" y="2403497"/>
          <a:ext cx="336874" cy="33687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28DD4B-8E6B-4244-993C-8E15BF243402}">
      <dsp:nvSpPr>
        <dsp:cNvPr id="0" name=""/>
        <dsp:cNvSpPr/>
      </dsp:nvSpPr>
      <dsp:spPr>
        <a:xfrm rot="10800000">
          <a:off x="1462676" y="2980976"/>
          <a:ext cx="5472684" cy="76840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52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Insuficiente acompañamiento de la UNISDR</a:t>
          </a:r>
          <a:endParaRPr lang="es-MX" sz="2000" kern="1200" dirty="0"/>
        </a:p>
      </dsp:txBody>
      <dsp:txXfrm rot="10800000">
        <a:off x="1462676" y="2980976"/>
        <a:ext cx="5472684" cy="768409"/>
      </dsp:txXfrm>
    </dsp:sp>
    <dsp:sp modelId="{EF23579D-9C1E-4984-B843-2F73B72F84EF}">
      <dsp:nvSpPr>
        <dsp:cNvPr id="0" name=""/>
        <dsp:cNvSpPr/>
      </dsp:nvSpPr>
      <dsp:spPr>
        <a:xfrm>
          <a:off x="1294239" y="3196744"/>
          <a:ext cx="336874" cy="33687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5AC828-86C4-477C-AD04-66016BD4C098}">
      <dsp:nvSpPr>
        <dsp:cNvPr id="0" name=""/>
        <dsp:cNvSpPr/>
      </dsp:nvSpPr>
      <dsp:spPr>
        <a:xfrm rot="10800000">
          <a:off x="1462676" y="3849945"/>
          <a:ext cx="5472684" cy="33687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52" tIns="57150" rIns="10668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500" kern="1200" dirty="0"/>
        </a:p>
      </dsp:txBody>
      <dsp:txXfrm rot="10800000">
        <a:off x="1462676" y="3849945"/>
        <a:ext cx="5472684" cy="336874"/>
      </dsp:txXfrm>
    </dsp:sp>
    <dsp:sp modelId="{68383A95-B3A4-4073-BE0F-79BC21FC90D5}">
      <dsp:nvSpPr>
        <dsp:cNvPr id="0" name=""/>
        <dsp:cNvSpPr/>
      </dsp:nvSpPr>
      <dsp:spPr>
        <a:xfrm>
          <a:off x="1294239" y="3849945"/>
          <a:ext cx="336874" cy="33687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529935-1913-4AE8-85DD-794FD45D9588}">
      <dsp:nvSpPr>
        <dsp:cNvPr id="0" name=""/>
        <dsp:cNvSpPr/>
      </dsp:nvSpPr>
      <dsp:spPr>
        <a:xfrm rot="10800000">
          <a:off x="1462676" y="4287379"/>
          <a:ext cx="5472684" cy="33687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52" tIns="57150" rIns="10668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500" kern="1200" dirty="0"/>
        </a:p>
      </dsp:txBody>
      <dsp:txXfrm rot="10800000">
        <a:off x="1462676" y="4287379"/>
        <a:ext cx="5472684" cy="336874"/>
      </dsp:txXfrm>
    </dsp:sp>
    <dsp:sp modelId="{63E81896-C632-4EB5-AFA9-083C49C1DB40}">
      <dsp:nvSpPr>
        <dsp:cNvPr id="0" name=""/>
        <dsp:cNvSpPr/>
      </dsp:nvSpPr>
      <dsp:spPr>
        <a:xfrm>
          <a:off x="1294239" y="4287379"/>
          <a:ext cx="336874" cy="33687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673D8-849F-4F93-ABE1-485297C112B6}" type="datetimeFigureOut">
              <a:rPr lang="es-MX" smtClean="0"/>
              <a:pPr/>
              <a:t>16/03/2011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79817-1BA7-4149-9E23-DEC46E8576E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79817-1BA7-4149-9E23-DEC46E8576EA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79817-1BA7-4149-9E23-DEC46E8576EA}" type="slidenum">
              <a:rPr lang="es-MX" smtClean="0"/>
              <a:pPr/>
              <a:t>10</a:t>
            </a:fld>
            <a:endParaRPr lang="es-MX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79817-1BA7-4149-9E23-DEC46E8576EA}" type="slidenum">
              <a:rPr lang="es-MX" smtClean="0"/>
              <a:pPr/>
              <a:t>11</a:t>
            </a:fld>
            <a:endParaRPr lang="es-MX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79817-1BA7-4149-9E23-DEC46E8576EA}" type="slidenum">
              <a:rPr lang="es-MX" smtClean="0"/>
              <a:pPr/>
              <a:t>12</a:t>
            </a:fld>
            <a:endParaRPr lang="es-MX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79817-1BA7-4149-9E23-DEC46E8576EA}" type="slidenum">
              <a:rPr lang="es-MX" smtClean="0"/>
              <a:pPr/>
              <a:t>13</a:t>
            </a:fld>
            <a:endParaRPr lang="es-MX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79817-1BA7-4149-9E23-DEC46E8576EA}" type="slidenum">
              <a:rPr lang="es-MX" smtClean="0"/>
              <a:pPr/>
              <a:t>14</a:t>
            </a:fld>
            <a:endParaRPr lang="es-MX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79817-1BA7-4149-9E23-DEC46E8576EA}" type="slidenum">
              <a:rPr lang="es-MX" smtClean="0"/>
              <a:pPr/>
              <a:t>15</a:t>
            </a:fld>
            <a:endParaRPr lang="es-MX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79817-1BA7-4149-9E23-DEC46E8576EA}" type="slidenum">
              <a:rPr lang="es-MX" smtClean="0"/>
              <a:pPr/>
              <a:t>16</a:t>
            </a:fld>
            <a:endParaRPr lang="es-MX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79817-1BA7-4149-9E23-DEC46E8576EA}" type="slidenum">
              <a:rPr lang="es-MX" smtClean="0"/>
              <a:pPr/>
              <a:t>17</a:t>
            </a:fld>
            <a:endParaRPr lang="es-MX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79817-1BA7-4149-9E23-DEC46E8576EA}" type="slidenum">
              <a:rPr lang="es-MX" smtClean="0"/>
              <a:pPr/>
              <a:t>18</a:t>
            </a:fld>
            <a:endParaRPr lang="es-MX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79817-1BA7-4149-9E23-DEC46E8576EA}" type="slidenum">
              <a:rPr lang="es-MX" smtClean="0"/>
              <a:pPr/>
              <a:t>21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79817-1BA7-4149-9E23-DEC46E8576EA}" type="slidenum">
              <a:rPr lang="es-MX" smtClean="0"/>
              <a:pPr/>
              <a:t>2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79817-1BA7-4149-9E23-DEC46E8576EA}" type="slidenum">
              <a:rPr lang="es-MX" smtClean="0"/>
              <a:pPr/>
              <a:t>3</a:t>
            </a:fld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79817-1BA7-4149-9E23-DEC46E8576EA}" type="slidenum">
              <a:rPr lang="es-MX" smtClean="0"/>
              <a:pPr/>
              <a:t>4</a:t>
            </a:fld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79817-1BA7-4149-9E23-DEC46E8576EA}" type="slidenum">
              <a:rPr lang="es-MX" smtClean="0"/>
              <a:pPr/>
              <a:t>5</a:t>
            </a:fld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79817-1BA7-4149-9E23-DEC46E8576EA}" type="slidenum">
              <a:rPr lang="es-MX" smtClean="0"/>
              <a:pPr/>
              <a:t>6</a:t>
            </a:fld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79817-1BA7-4149-9E23-DEC46E8576EA}" type="slidenum">
              <a:rPr lang="es-MX" smtClean="0"/>
              <a:pPr/>
              <a:t>7</a:t>
            </a:fld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79817-1BA7-4149-9E23-DEC46E8576EA}" type="slidenum">
              <a:rPr lang="es-MX" smtClean="0"/>
              <a:pPr/>
              <a:t>8</a:t>
            </a:fld>
            <a:endParaRPr 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79817-1BA7-4149-9E23-DEC46E8576EA}" type="slidenum">
              <a:rPr lang="es-MX" smtClean="0"/>
              <a:pPr/>
              <a:t>9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03/16/2011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82779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03/16/2011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392214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03/16/2011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813725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03/16/2011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182144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03/16/2011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1212171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03/16/2011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363919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03/16/2011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333573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03/16/2011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241027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03/16/2011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170700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03/16/2011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208240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03/16/2011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72206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49AD2-2AA9-4D5F-850F-E1C997414ECB}" type="datetimeFigureOut">
              <a:rPr lang="es-PA" smtClean="0"/>
              <a:pPr/>
              <a:t>03/16/2011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117788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772816"/>
            <a:ext cx="7702417" cy="1225846"/>
          </a:xfrm>
        </p:spPr>
        <p:txBody>
          <a:bodyPr>
            <a:normAutofit/>
          </a:bodyPr>
          <a:lstStyle/>
          <a:p>
            <a:r>
              <a:rPr lang="es-PA" sz="2800" b="1" u="sng" dirty="0" smtClean="0">
                <a:solidFill>
                  <a:srgbClr val="0070C0"/>
                </a:solidFill>
              </a:rPr>
              <a:t>Sesión Paralela</a:t>
            </a:r>
            <a:r>
              <a:rPr lang="es-PA" sz="3200" b="1" dirty="0" smtClean="0">
                <a:solidFill>
                  <a:srgbClr val="0070C0"/>
                </a:solidFill>
              </a:rPr>
              <a:t>:</a:t>
            </a:r>
            <a:endParaRPr lang="es-PA" sz="3200" b="1" dirty="0">
              <a:solidFill>
                <a:srgbClr val="0070C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2564904"/>
            <a:ext cx="8286808" cy="2928958"/>
          </a:xfrm>
        </p:spPr>
        <p:txBody>
          <a:bodyPr>
            <a:normAutofit fontScale="40000" lnSpcReduction="20000"/>
          </a:bodyPr>
          <a:lstStyle/>
          <a:p>
            <a:endParaRPr lang="es-PA" sz="8400" b="1" dirty="0" smtClean="0">
              <a:solidFill>
                <a:srgbClr val="00BAE6"/>
              </a:solidFill>
            </a:endParaRPr>
          </a:p>
          <a:p>
            <a:r>
              <a:rPr lang="es-PA" sz="12300" b="1" dirty="0" smtClean="0">
                <a:solidFill>
                  <a:srgbClr val="00BAE6"/>
                </a:solidFill>
              </a:rPr>
              <a:t>Procesos de Plataformas Nacionales </a:t>
            </a:r>
          </a:p>
          <a:p>
            <a:r>
              <a:rPr lang="es-PA" sz="12300" b="1" dirty="0" smtClean="0">
                <a:solidFill>
                  <a:srgbClr val="00BAE6"/>
                </a:solidFill>
              </a:rPr>
              <a:t>en las Américas </a:t>
            </a:r>
          </a:p>
          <a:p>
            <a:pPr algn="l"/>
            <a:endParaRPr lang="es-PA" sz="4000" b="1" dirty="0" smtClean="0">
              <a:solidFill>
                <a:srgbClr val="C00000"/>
              </a:solidFill>
            </a:endParaRPr>
          </a:p>
          <a:p>
            <a:pPr algn="l"/>
            <a:endParaRPr lang="es-PA" sz="4000" b="1" dirty="0" smtClean="0">
              <a:solidFill>
                <a:srgbClr val="C00000"/>
              </a:solidFill>
            </a:endParaRPr>
          </a:p>
          <a:p>
            <a:pPr algn="l"/>
            <a:endParaRPr lang="es-PA" sz="4000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53" y="0"/>
            <a:ext cx="91821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23528" y="6165304"/>
            <a:ext cx="1909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>
                <a:solidFill>
                  <a:srgbClr val="0070C0"/>
                </a:solidFill>
              </a:rPr>
              <a:t>Fecha: 16-03-2011</a:t>
            </a:r>
            <a:endParaRPr lang="es-PA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5373216"/>
            <a:ext cx="23188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A" sz="2800" b="1" dirty="0" smtClean="0">
                <a:solidFill>
                  <a:srgbClr val="0070C0"/>
                </a:solidFill>
              </a:rPr>
              <a:t>UNISDR / IFRC</a:t>
            </a:r>
            <a:endParaRPr lang="es-PA" dirty="0" smtClean="0"/>
          </a:p>
          <a:p>
            <a:pPr algn="ctr"/>
            <a:r>
              <a:rPr lang="es-PA" dirty="0" err="1" smtClean="0">
                <a:solidFill>
                  <a:srgbClr val="0070C0"/>
                </a:solidFill>
              </a:rPr>
              <a:t>Haris</a:t>
            </a:r>
            <a:r>
              <a:rPr lang="es-PA" dirty="0" smtClean="0">
                <a:solidFill>
                  <a:srgbClr val="0070C0"/>
                </a:solidFill>
              </a:rPr>
              <a:t> E. </a:t>
            </a:r>
            <a:r>
              <a:rPr lang="es-PA" dirty="0" err="1" smtClean="0">
                <a:solidFill>
                  <a:srgbClr val="0070C0"/>
                </a:solidFill>
              </a:rPr>
              <a:t>Sanahuja</a:t>
            </a:r>
            <a:r>
              <a:rPr lang="es-PA" dirty="0" smtClean="0">
                <a:solidFill>
                  <a:srgbClr val="0070C0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1226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99070"/>
            <a:ext cx="4370514" cy="592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hart 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628800"/>
            <a:ext cx="3712496" cy="315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2000240"/>
            <a:ext cx="546971" cy="509220"/>
          </a:xfrm>
          <a:prstGeom prst="ellipse">
            <a:avLst/>
          </a:prstGeom>
          <a:ln w="127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928934"/>
            <a:ext cx="546971" cy="509220"/>
          </a:xfrm>
          <a:prstGeom prst="ellipse">
            <a:avLst/>
          </a:prstGeom>
          <a:ln w="127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857628"/>
            <a:ext cx="546971" cy="509220"/>
          </a:xfrm>
          <a:prstGeom prst="ellipse">
            <a:avLst/>
          </a:prstGeom>
          <a:ln w="127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4714884"/>
            <a:ext cx="546971" cy="509220"/>
          </a:xfrm>
          <a:prstGeom prst="ellipse">
            <a:avLst/>
          </a:prstGeom>
          <a:ln w="127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5643578"/>
            <a:ext cx="546971" cy="509220"/>
          </a:xfrm>
          <a:prstGeom prst="ellipse">
            <a:avLst/>
          </a:prstGeom>
          <a:ln w="127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763688" y="155679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16088" y="170919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7144" y="332656"/>
            <a:ext cx="163798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843808" y="332656"/>
            <a:ext cx="2962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 smtClean="0">
                <a:solidFill>
                  <a:srgbClr val="0070C0"/>
                </a:solidFill>
              </a:rPr>
              <a:t>Impactos positivos</a:t>
            </a:r>
            <a:endParaRPr lang="en-US" sz="2800" dirty="0"/>
          </a:p>
        </p:txBody>
      </p:sp>
      <p:grpSp>
        <p:nvGrpSpPr>
          <p:cNvPr id="12" name="11 Grupo"/>
          <p:cNvGrpSpPr/>
          <p:nvPr/>
        </p:nvGrpSpPr>
        <p:grpSpPr>
          <a:xfrm>
            <a:off x="1357290" y="1928802"/>
            <a:ext cx="6643734" cy="804684"/>
            <a:chOff x="1454446" y="64651"/>
            <a:chExt cx="5472684" cy="804684"/>
          </a:xfrm>
        </p:grpSpPr>
        <p:sp>
          <p:nvSpPr>
            <p:cNvPr id="13" name="12 Pentágono"/>
            <p:cNvSpPr/>
            <p:nvPr/>
          </p:nvSpPr>
          <p:spPr>
            <a:xfrm rot="10800000">
              <a:off x="1454446" y="64651"/>
              <a:ext cx="5472684" cy="804684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Pentágono 4"/>
            <p:cNvSpPr/>
            <p:nvPr/>
          </p:nvSpPr>
          <p:spPr>
            <a:xfrm rot="21600000">
              <a:off x="1655620" y="64651"/>
              <a:ext cx="5271510" cy="8046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8770" tIns="76200" rIns="14224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000" dirty="0" smtClean="0"/>
                <a:t>Catalizar el debate sobre participación multisectorial </a:t>
              </a:r>
              <a:r>
                <a:rPr lang="es-ES_tradnl" sz="2000" kern="1200" dirty="0" smtClean="0"/>
                <a:t> </a:t>
              </a:r>
              <a:endParaRPr lang="es-ES_tradnl" sz="2000" kern="1200" dirty="0"/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1285852" y="2857496"/>
            <a:ext cx="6715172" cy="785818"/>
            <a:chOff x="1454446" y="64651"/>
            <a:chExt cx="5472684" cy="804684"/>
          </a:xfrm>
        </p:grpSpPr>
        <p:sp>
          <p:nvSpPr>
            <p:cNvPr id="17" name="16 Pentágono"/>
            <p:cNvSpPr/>
            <p:nvPr/>
          </p:nvSpPr>
          <p:spPr>
            <a:xfrm rot="10800000">
              <a:off x="1454446" y="64651"/>
              <a:ext cx="5472684" cy="804684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entágono 4"/>
            <p:cNvSpPr/>
            <p:nvPr/>
          </p:nvSpPr>
          <p:spPr>
            <a:xfrm rot="21600000">
              <a:off x="1655620" y="64651"/>
              <a:ext cx="5271510" cy="8046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8770" tIns="76200" rIns="14224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000" dirty="0" smtClean="0"/>
                <a:t>Refuerza el trabajo de programas y proyectos  </a:t>
              </a:r>
              <a:r>
                <a:rPr lang="es-ES_tradnl" sz="2000" kern="1200" dirty="0" smtClean="0"/>
                <a:t> </a:t>
              </a:r>
              <a:endParaRPr lang="es-ES_tradnl" sz="2000" kern="1200" dirty="0"/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1357290" y="3714752"/>
            <a:ext cx="6643734" cy="785818"/>
            <a:chOff x="1454446" y="64651"/>
            <a:chExt cx="5472684" cy="804684"/>
          </a:xfrm>
        </p:grpSpPr>
        <p:sp>
          <p:nvSpPr>
            <p:cNvPr id="20" name="19 Pentágono"/>
            <p:cNvSpPr/>
            <p:nvPr/>
          </p:nvSpPr>
          <p:spPr>
            <a:xfrm rot="10800000">
              <a:off x="1454446" y="64651"/>
              <a:ext cx="5472684" cy="804684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Pentágono 4"/>
            <p:cNvSpPr/>
            <p:nvPr/>
          </p:nvSpPr>
          <p:spPr>
            <a:xfrm rot="21600000">
              <a:off x="1655620" y="64651"/>
              <a:ext cx="5271510" cy="8046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8770" tIns="76200" rIns="14224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000" dirty="0" smtClean="0"/>
                <a:t>Reactivación de la participación de sectorial   </a:t>
              </a:r>
              <a:r>
                <a:rPr lang="es-ES_tradnl" sz="2000" kern="1200" dirty="0" smtClean="0"/>
                <a:t> </a:t>
              </a:r>
              <a:endParaRPr lang="es-ES_tradnl" sz="2000" kern="1200" dirty="0"/>
            </a:p>
          </p:txBody>
        </p:sp>
      </p:grpSp>
      <p:sp>
        <p:nvSpPr>
          <p:cNvPr id="24" name="Pentágono 4"/>
          <p:cNvSpPr/>
          <p:nvPr/>
        </p:nvSpPr>
        <p:spPr>
          <a:xfrm>
            <a:off x="1675575" y="4572008"/>
            <a:ext cx="6468325" cy="7858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8770" tIns="76200" rIns="142240" bIns="76200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000" dirty="0" smtClean="0"/>
              <a:t>   </a:t>
            </a:r>
            <a:r>
              <a:rPr lang="es-ES_tradnl" sz="2000" kern="1200" dirty="0" smtClean="0"/>
              <a:t> </a:t>
            </a:r>
            <a:endParaRPr lang="es-ES_tradnl" sz="2000" kern="1200" dirty="0"/>
          </a:p>
        </p:txBody>
      </p:sp>
      <p:grpSp>
        <p:nvGrpSpPr>
          <p:cNvPr id="25" name="24 Grupo"/>
          <p:cNvGrpSpPr/>
          <p:nvPr/>
        </p:nvGrpSpPr>
        <p:grpSpPr>
          <a:xfrm>
            <a:off x="1428728" y="4572008"/>
            <a:ext cx="6572296" cy="785818"/>
            <a:chOff x="1454446" y="64651"/>
            <a:chExt cx="5472684" cy="804684"/>
          </a:xfrm>
        </p:grpSpPr>
        <p:sp>
          <p:nvSpPr>
            <p:cNvPr id="26" name="25 Pentágono"/>
            <p:cNvSpPr/>
            <p:nvPr/>
          </p:nvSpPr>
          <p:spPr>
            <a:xfrm rot="10800000">
              <a:off x="1454446" y="64651"/>
              <a:ext cx="5472684" cy="804684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Pentágono 4"/>
            <p:cNvSpPr/>
            <p:nvPr/>
          </p:nvSpPr>
          <p:spPr>
            <a:xfrm rot="21600000">
              <a:off x="1655620" y="64651"/>
              <a:ext cx="5271510" cy="8046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8770" tIns="76200" rIns="14224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000" dirty="0" smtClean="0"/>
                <a:t>Activación de mecanismos existentes   </a:t>
              </a:r>
              <a:r>
                <a:rPr lang="es-ES_tradnl" sz="2000" kern="1200" dirty="0" smtClean="0"/>
                <a:t> </a:t>
              </a:r>
              <a:endParaRPr lang="es-ES_tradnl" sz="2000" kern="1200" dirty="0"/>
            </a:p>
          </p:txBody>
        </p:sp>
      </p:grpSp>
      <p:grpSp>
        <p:nvGrpSpPr>
          <p:cNvPr id="28" name="27 Grupo"/>
          <p:cNvGrpSpPr/>
          <p:nvPr/>
        </p:nvGrpSpPr>
        <p:grpSpPr>
          <a:xfrm>
            <a:off x="1428728" y="5429264"/>
            <a:ext cx="6572296" cy="785818"/>
            <a:chOff x="1454446" y="64651"/>
            <a:chExt cx="5472684" cy="804684"/>
          </a:xfrm>
        </p:grpSpPr>
        <p:sp>
          <p:nvSpPr>
            <p:cNvPr id="29" name="28 Pentágono"/>
            <p:cNvSpPr/>
            <p:nvPr/>
          </p:nvSpPr>
          <p:spPr>
            <a:xfrm rot="10800000">
              <a:off x="1454446" y="64651"/>
              <a:ext cx="5472684" cy="804684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Pentágono 4"/>
            <p:cNvSpPr/>
            <p:nvPr/>
          </p:nvSpPr>
          <p:spPr>
            <a:xfrm rot="21600000">
              <a:off x="1655620" y="64651"/>
              <a:ext cx="5271510" cy="8046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8770" tIns="76200" rIns="14224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000" dirty="0" smtClean="0"/>
                <a:t>Propiciar la revisión de marcos institucionales    </a:t>
              </a:r>
              <a:r>
                <a:rPr lang="es-ES_tradnl" sz="2000" kern="1200" dirty="0" smtClean="0"/>
                <a:t> </a:t>
              </a:r>
              <a:endParaRPr lang="es-ES_tradnl" sz="20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3200" b="1" dirty="0" smtClean="0">
                <a:solidFill>
                  <a:srgbClr val="0070C0"/>
                </a:solidFill>
              </a:rPr>
              <a:t>Desafíos y Limitaciones</a:t>
            </a:r>
            <a:endParaRPr lang="es-MX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357298"/>
          <a:ext cx="822960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b="1" dirty="0" smtClean="0">
                <a:solidFill>
                  <a:srgbClr val="0070C0"/>
                </a:solidFill>
              </a:rPr>
              <a:t>Sociedades Nacionales de la Cruz Roja</a:t>
            </a:r>
            <a:endParaRPr lang="es-MX" sz="3200" b="1" dirty="0">
              <a:solidFill>
                <a:srgbClr val="0070C0"/>
              </a:solidFill>
            </a:endParaRPr>
          </a:p>
        </p:txBody>
      </p:sp>
      <p:sp>
        <p:nvSpPr>
          <p:cNvPr id="6" name="Bent Arrow 16"/>
          <p:cNvSpPr/>
          <p:nvPr/>
        </p:nvSpPr>
        <p:spPr bwMode="auto">
          <a:xfrm rot="10800000">
            <a:off x="3000364" y="4143380"/>
            <a:ext cx="2781300" cy="1143000"/>
          </a:xfrm>
          <a:prstGeom prst="bentArrow">
            <a:avLst>
              <a:gd name="adj1" fmla="val 25000"/>
              <a:gd name="adj2" fmla="val 34562"/>
              <a:gd name="adj3" fmla="val 25000"/>
              <a:gd name="adj4" fmla="val 4375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4357686" y="1500174"/>
            <a:ext cx="3857650" cy="271462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Rounded Rectangle 9"/>
          <p:cNvSpPr/>
          <p:nvPr/>
        </p:nvSpPr>
        <p:spPr bwMode="auto">
          <a:xfrm flipH="1">
            <a:off x="785786" y="4143380"/>
            <a:ext cx="2000264" cy="1214446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 b="1" dirty="0">
              <a:latin typeface="Arial" pitchFamily="34" charset="0"/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en-US" b="1" dirty="0">
                <a:latin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</a:rPr>
              <a:t>Visión</a:t>
            </a:r>
            <a:r>
              <a:rPr lang="en-US" b="1" dirty="0" smtClean="0">
                <a:latin typeface="Arial" pitchFamily="34" charset="0"/>
              </a:rPr>
              <a:t> </a:t>
            </a:r>
            <a:r>
              <a:rPr lang="en-US" b="1" dirty="0">
                <a:latin typeface="Arial" pitchFamily="34" charset="0"/>
              </a:rPr>
              <a:t>local 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n-US" b="1" dirty="0">
                <a:latin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</a:rPr>
              <a:t>Herramientas</a:t>
            </a:r>
            <a:endParaRPr lang="en-US" b="1" dirty="0">
              <a:latin typeface="Arial" pitchFamily="34" charset="0"/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en-US" b="1" dirty="0" err="1" smtClean="0">
                <a:latin typeface="Arial" pitchFamily="34" charset="0"/>
              </a:rPr>
              <a:t>Sostenibilidad</a:t>
            </a:r>
            <a:endParaRPr lang="en-US" b="1" dirty="0">
              <a:latin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s-MX" dirty="0"/>
          </a:p>
        </p:txBody>
      </p:sp>
      <p:sp>
        <p:nvSpPr>
          <p:cNvPr id="9" name="Bent Arrow 15"/>
          <p:cNvSpPr/>
          <p:nvPr/>
        </p:nvSpPr>
        <p:spPr bwMode="auto">
          <a:xfrm>
            <a:off x="1785918" y="2285992"/>
            <a:ext cx="2357437" cy="1011237"/>
          </a:xfrm>
          <a:prstGeom prst="bent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5000628" y="2500306"/>
            <a:ext cx="3286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Arial" charset="0"/>
              <a:buChar char="•"/>
            </a:pPr>
            <a:r>
              <a:rPr lang="es-ES_tradnl" dirty="0">
                <a:solidFill>
                  <a:schemeClr val="bg1"/>
                </a:solidFill>
              </a:rPr>
              <a:t>Formulación de Políticas </a:t>
            </a:r>
          </a:p>
          <a:p>
            <a:pPr algn="l">
              <a:buFont typeface="Arial" charset="0"/>
              <a:buChar char="•"/>
            </a:pPr>
            <a:r>
              <a:rPr lang="es-ES_tradnl" dirty="0">
                <a:solidFill>
                  <a:schemeClr val="bg1"/>
                </a:solidFill>
              </a:rPr>
              <a:t>Movilización de Recursos </a:t>
            </a:r>
          </a:p>
          <a:p>
            <a:pPr algn="l">
              <a:buFont typeface="Arial" charset="0"/>
              <a:buChar char="•"/>
            </a:pPr>
            <a:r>
              <a:rPr lang="es-ES_tradnl" dirty="0">
                <a:solidFill>
                  <a:schemeClr val="bg1"/>
                </a:solidFill>
              </a:rPr>
              <a:t>Coordinación </a:t>
            </a:r>
          </a:p>
          <a:p>
            <a:pPr algn="l">
              <a:buFont typeface="Arial" charset="0"/>
              <a:buChar char="•"/>
            </a:pPr>
            <a:r>
              <a:rPr lang="es-ES_tradnl" dirty="0">
                <a:solidFill>
                  <a:schemeClr val="bg1"/>
                </a:solidFill>
              </a:rPr>
              <a:t>Alianzas Estratégicas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214942" y="1857364"/>
            <a:ext cx="2362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chemeClr val="bg1"/>
                </a:solidFill>
              </a:rPr>
              <a:t>Plataforma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Nacional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571472" y="3429000"/>
            <a:ext cx="2714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 dirty="0"/>
              <a:t>SOCIEDAD NACIONAL </a:t>
            </a:r>
            <a:endParaRPr lang="es-MX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solidFill>
                  <a:srgbClr val="0070C0"/>
                </a:solidFill>
              </a:rPr>
              <a:t>Valor Agregado </a:t>
            </a:r>
            <a:endParaRPr lang="es-MX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1285860"/>
          <a:ext cx="822960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643050"/>
            <a:ext cx="546971" cy="509220"/>
          </a:xfrm>
          <a:prstGeom prst="ellipse">
            <a:avLst/>
          </a:prstGeom>
          <a:ln w="127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500306"/>
            <a:ext cx="546971" cy="509220"/>
          </a:xfrm>
          <a:prstGeom prst="ellipse">
            <a:avLst/>
          </a:prstGeom>
          <a:ln w="127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429000"/>
            <a:ext cx="546971" cy="509220"/>
          </a:xfrm>
          <a:prstGeom prst="ellipse">
            <a:avLst/>
          </a:prstGeom>
          <a:ln w="127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429132"/>
            <a:ext cx="546971" cy="509220"/>
          </a:xfrm>
          <a:prstGeom prst="ellipse">
            <a:avLst/>
          </a:prstGeom>
          <a:ln w="127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5429264"/>
            <a:ext cx="546971" cy="509220"/>
          </a:xfrm>
          <a:prstGeom prst="ellipse">
            <a:avLst/>
          </a:prstGeom>
          <a:ln w="127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85720" y="357166"/>
            <a:ext cx="6012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 smtClean="0">
                <a:solidFill>
                  <a:srgbClr val="0070C0"/>
                </a:solidFill>
              </a:rPr>
              <a:t>Elementos </a:t>
            </a:r>
            <a:r>
              <a:rPr lang="es-ES_tradnl" sz="2800" b="1" dirty="0" smtClean="0">
                <a:solidFill>
                  <a:srgbClr val="0070C0"/>
                </a:solidFill>
              </a:rPr>
              <a:t>exitosos en procesos de </a:t>
            </a:r>
            <a:r>
              <a:rPr lang="es-ES_tradnl" sz="2800" b="1" dirty="0" err="1" smtClean="0">
                <a:solidFill>
                  <a:srgbClr val="0070C0"/>
                </a:solidFill>
              </a:rPr>
              <a:t>PNs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Pentágono"/>
          <p:cNvSpPr/>
          <p:nvPr/>
        </p:nvSpPr>
        <p:spPr>
          <a:xfrm>
            <a:off x="1142976" y="4357694"/>
            <a:ext cx="6643734" cy="642942"/>
          </a:xfrm>
          <a:prstGeom prst="homePlate">
            <a:avLst>
              <a:gd name="adj" fmla="val 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dirty="0" smtClean="0"/>
              <a:t>Consolidación estructural y operativa de la PN</a:t>
            </a:r>
            <a:endParaRPr lang="es-ES" dirty="0"/>
          </a:p>
        </p:txBody>
      </p:sp>
      <p:sp>
        <p:nvSpPr>
          <p:cNvPr id="11" name="10 Pentágono"/>
          <p:cNvSpPr/>
          <p:nvPr/>
        </p:nvSpPr>
        <p:spPr>
          <a:xfrm>
            <a:off x="1142976" y="1500174"/>
            <a:ext cx="6643734" cy="642942"/>
          </a:xfrm>
          <a:prstGeom prst="homePlate">
            <a:avLst>
              <a:gd name="adj" fmla="val 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dirty="0" smtClean="0"/>
              <a:t>Proceso preparatorio con identificación de objetivos estratégicos ligados a agendas nacionales </a:t>
            </a:r>
            <a:endParaRPr lang="es-ES" dirty="0"/>
          </a:p>
        </p:txBody>
      </p:sp>
      <p:sp>
        <p:nvSpPr>
          <p:cNvPr id="12" name="11 Pentágono"/>
          <p:cNvSpPr/>
          <p:nvPr/>
        </p:nvSpPr>
        <p:spPr>
          <a:xfrm>
            <a:off x="1142976" y="3357562"/>
            <a:ext cx="6643734" cy="642942"/>
          </a:xfrm>
          <a:prstGeom prst="homePlate">
            <a:avLst>
              <a:gd name="adj" fmla="val 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dirty="0" smtClean="0"/>
              <a:t>Articulación estratégica en marcos existentes  y con  niveles de incidencia de política   </a:t>
            </a:r>
            <a:endParaRPr lang="es-ES" dirty="0"/>
          </a:p>
        </p:txBody>
      </p:sp>
      <p:sp>
        <p:nvSpPr>
          <p:cNvPr id="15" name="14 Pentágono"/>
          <p:cNvSpPr/>
          <p:nvPr/>
        </p:nvSpPr>
        <p:spPr>
          <a:xfrm>
            <a:off x="1142976" y="2357430"/>
            <a:ext cx="6643734" cy="642942"/>
          </a:xfrm>
          <a:prstGeom prst="homePlate">
            <a:avLst>
              <a:gd name="adj" fmla="val 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dirty="0" smtClean="0"/>
              <a:t>Anclaje en las necesidades de país e integración de compromisos subregionales e internacionales </a:t>
            </a:r>
            <a:endParaRPr lang="es-ES" dirty="0"/>
          </a:p>
        </p:txBody>
      </p:sp>
      <p:sp>
        <p:nvSpPr>
          <p:cNvPr id="16" name="15 Pentágono"/>
          <p:cNvSpPr/>
          <p:nvPr/>
        </p:nvSpPr>
        <p:spPr>
          <a:xfrm>
            <a:off x="1142976" y="5214950"/>
            <a:ext cx="6643734" cy="642942"/>
          </a:xfrm>
          <a:prstGeom prst="homePlate">
            <a:avLst>
              <a:gd name="adj" fmla="val 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dirty="0" smtClean="0"/>
              <a:t>Inserción en altos niveles de coordinación  de las políticas públicas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340768"/>
            <a:ext cx="546971" cy="509220"/>
          </a:xfrm>
          <a:prstGeom prst="ellipse">
            <a:avLst/>
          </a:prstGeom>
          <a:ln w="127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59632" y="4869160"/>
            <a:ext cx="67790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 smtClean="0"/>
              <a:t> Lineamientos adaptados al contexto regional</a:t>
            </a:r>
          </a:p>
          <a:p>
            <a:r>
              <a:rPr lang="es-ES_tradnl" sz="2800" dirty="0" smtClean="0"/>
              <a:t>/subregional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3573016"/>
            <a:ext cx="71437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 smtClean="0"/>
              <a:t>Trabajo de abogacía y cabildeo mas consistente </a:t>
            </a:r>
          </a:p>
          <a:p>
            <a:r>
              <a:rPr lang="es-ES_tradnl" sz="2800" dirty="0" smtClean="0"/>
              <a:t>y estratégico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2420888"/>
            <a:ext cx="8585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/>
              <a:t>Estrategia y plan de acción conjunto con </a:t>
            </a:r>
          </a:p>
          <a:p>
            <a:r>
              <a:rPr lang="es-ES_tradnl" sz="2800" dirty="0" smtClean="0"/>
              <a:t>socios regionales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7624" y="1412776"/>
            <a:ext cx="75985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 smtClean="0"/>
              <a:t>Coordinación y apropiación del tema en el sistema </a:t>
            </a:r>
          </a:p>
          <a:p>
            <a:r>
              <a:rPr lang="es-ES_tradnl" sz="2800" dirty="0" smtClean="0"/>
              <a:t>de la UNISDR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15816" y="548680"/>
            <a:ext cx="2886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 smtClean="0">
                <a:solidFill>
                  <a:srgbClr val="0070C0"/>
                </a:solidFill>
                <a:ea typeface="+mj-ea"/>
                <a:cs typeface="+mj-cs"/>
              </a:rPr>
              <a:t>Recomendaciones</a:t>
            </a:r>
            <a:endParaRPr lang="en-US" dirty="0"/>
          </a:p>
        </p:txBody>
      </p:sp>
      <p:pic>
        <p:nvPicPr>
          <p:cNvPr id="10" name="Picture 9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564904"/>
            <a:ext cx="546971" cy="509220"/>
          </a:xfrm>
          <a:prstGeom prst="ellipse">
            <a:avLst/>
          </a:prstGeom>
          <a:ln w="127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869160"/>
            <a:ext cx="546971" cy="509220"/>
          </a:xfrm>
          <a:prstGeom prst="ellipse">
            <a:avLst/>
          </a:prstGeom>
          <a:ln w="127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789040"/>
            <a:ext cx="546971" cy="509220"/>
          </a:xfrm>
          <a:prstGeom prst="ellipse">
            <a:avLst/>
          </a:prstGeom>
          <a:ln w="127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0"/>
            <a:ext cx="1508571" cy="150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340768"/>
            <a:ext cx="546971" cy="509220"/>
          </a:xfrm>
          <a:prstGeom prst="ellipse">
            <a:avLst/>
          </a:prstGeom>
          <a:ln w="127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59632" y="4869160"/>
            <a:ext cx="67790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 smtClean="0"/>
              <a:t> Lineamientos adaptados al contexto regional</a:t>
            </a:r>
          </a:p>
          <a:p>
            <a:r>
              <a:rPr lang="es-ES_tradnl" sz="2800" dirty="0" smtClean="0"/>
              <a:t>/subregional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3573016"/>
            <a:ext cx="71437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 smtClean="0"/>
              <a:t>Trabajo de abogacía y cabildeo mas consistente </a:t>
            </a:r>
          </a:p>
          <a:p>
            <a:r>
              <a:rPr lang="es-ES_tradnl" sz="2800" dirty="0" smtClean="0"/>
              <a:t>y estratégico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259633" y="2420888"/>
            <a:ext cx="6812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/>
              <a:t>Estrategia y plan de acción conjunto con </a:t>
            </a:r>
          </a:p>
          <a:p>
            <a:r>
              <a:rPr lang="es-ES_tradnl" sz="2800" dirty="0" smtClean="0"/>
              <a:t>socios regionales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7624" y="1412776"/>
            <a:ext cx="53400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 smtClean="0"/>
              <a:t>Apropiación </a:t>
            </a:r>
            <a:r>
              <a:rPr lang="es-ES_tradnl" sz="2800" dirty="0" smtClean="0"/>
              <a:t>del tema en el sistema </a:t>
            </a:r>
          </a:p>
          <a:p>
            <a:r>
              <a:rPr lang="es-ES_tradnl" sz="2800" dirty="0" smtClean="0"/>
              <a:t>de la UNISDR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28926" y="500042"/>
            <a:ext cx="2886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 smtClean="0">
                <a:solidFill>
                  <a:srgbClr val="0070C0"/>
                </a:solidFill>
                <a:ea typeface="+mj-ea"/>
                <a:cs typeface="+mj-cs"/>
              </a:rPr>
              <a:t>Recomendaciones</a:t>
            </a:r>
            <a:endParaRPr lang="en-US" dirty="0"/>
          </a:p>
        </p:txBody>
      </p:sp>
      <p:pic>
        <p:nvPicPr>
          <p:cNvPr id="10" name="Picture 9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564904"/>
            <a:ext cx="546971" cy="509220"/>
          </a:xfrm>
          <a:prstGeom prst="ellipse">
            <a:avLst/>
          </a:prstGeom>
          <a:ln w="127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857760"/>
            <a:ext cx="546971" cy="509220"/>
          </a:xfrm>
          <a:prstGeom prst="ellipse">
            <a:avLst/>
          </a:prstGeom>
          <a:ln w="127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789040"/>
            <a:ext cx="546971" cy="509220"/>
          </a:xfrm>
          <a:prstGeom prst="ellipse">
            <a:avLst/>
          </a:prstGeom>
          <a:ln w="127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0"/>
            <a:ext cx="1508571" cy="150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714488"/>
            <a:ext cx="546971" cy="509220"/>
          </a:xfrm>
          <a:prstGeom prst="ellipse">
            <a:avLst/>
          </a:prstGeom>
          <a:ln w="127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57158" y="500042"/>
            <a:ext cx="5286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 smtClean="0">
                <a:solidFill>
                  <a:srgbClr val="0070C0"/>
                </a:solidFill>
                <a:ea typeface="+mj-ea"/>
                <a:cs typeface="+mj-cs"/>
              </a:rPr>
              <a:t>Recomendaciones a nivel nacional</a:t>
            </a:r>
            <a:endParaRPr lang="en-US" dirty="0"/>
          </a:p>
        </p:txBody>
      </p:sp>
      <p:pic>
        <p:nvPicPr>
          <p:cNvPr id="10" name="Picture 9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786058"/>
            <a:ext cx="546971" cy="509220"/>
          </a:xfrm>
          <a:prstGeom prst="ellipse">
            <a:avLst/>
          </a:prstGeom>
          <a:ln w="127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714752"/>
            <a:ext cx="546971" cy="509220"/>
          </a:xfrm>
          <a:prstGeom prst="ellipse">
            <a:avLst/>
          </a:prstGeom>
          <a:ln w="127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0"/>
            <a:ext cx="1508571" cy="150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285852" y="2786058"/>
            <a:ext cx="6962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dirty="0" smtClean="0"/>
              <a:t>Consolidar áreas temáticas: agendas concretas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85852" y="3429000"/>
            <a:ext cx="64743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 smtClean="0"/>
              <a:t>Centrar dinámica alrededor de las agendas </a:t>
            </a:r>
          </a:p>
          <a:p>
            <a:r>
              <a:rPr lang="es-ES_tradnl" sz="2800" dirty="0" smtClean="0"/>
              <a:t>de desarrollo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85852" y="4572008"/>
            <a:ext cx="4941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 smtClean="0"/>
              <a:t>Articulación de agendas con ACC</a:t>
            </a:r>
          </a:p>
        </p:txBody>
      </p:sp>
      <p:pic>
        <p:nvPicPr>
          <p:cNvPr id="11" name="Picture 3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643446"/>
            <a:ext cx="546971" cy="509220"/>
          </a:xfrm>
          <a:prstGeom prst="ellipse">
            <a:avLst/>
          </a:prstGeom>
          <a:ln w="127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18 Pentágono"/>
          <p:cNvSpPr/>
          <p:nvPr/>
        </p:nvSpPr>
        <p:spPr>
          <a:xfrm>
            <a:off x="1285852" y="1785926"/>
            <a:ext cx="7643866" cy="642942"/>
          </a:xfrm>
          <a:prstGeom prst="homePlate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ES" sz="2800" dirty="0" smtClean="0">
                <a:solidFill>
                  <a:schemeClr val="tx1"/>
                </a:solidFill>
              </a:rPr>
              <a:t>Integrar compromisos de país con los subregionales e internacionales </a:t>
            </a:r>
            <a:endParaRPr lang="es-E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Tareas prioritarias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sz="3000" dirty="0" smtClean="0"/>
              <a:t>Espacio para promover y validar la formulación de Políticas y Estrategias Nacionales</a:t>
            </a:r>
          </a:p>
          <a:p>
            <a:pPr lvl="0"/>
            <a:r>
              <a:rPr lang="es-ES" sz="3000" dirty="0" smtClean="0"/>
              <a:t>Identificación; validación de líneas base por prioridad </a:t>
            </a:r>
          </a:p>
          <a:p>
            <a:pPr lvl="0"/>
            <a:r>
              <a:rPr lang="es-ES" sz="3000" dirty="0" smtClean="0"/>
              <a:t>Monitoreo del avance en implementación del MAH y planes nacionales</a:t>
            </a:r>
          </a:p>
          <a:p>
            <a:pPr lvl="0"/>
            <a:r>
              <a:rPr lang="es-ES" sz="3000" dirty="0" smtClean="0"/>
              <a:t>Integración de las herramientas  e instrumentos existentes para la reducción del riesgo en los sectores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475656" y="548680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>
                <a:solidFill>
                  <a:srgbClr val="0070C0"/>
                </a:solidFill>
              </a:rPr>
              <a:t>Sobre el estudio </a:t>
            </a:r>
            <a:endParaRPr lang="es-MX" sz="3200" b="1" dirty="0">
              <a:solidFill>
                <a:srgbClr val="0070C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3528" y="1628800"/>
            <a:ext cx="764386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sz="3000" dirty="0" smtClean="0"/>
              <a:t>   Comisionado por la FIRC y </a:t>
            </a:r>
          </a:p>
          <a:p>
            <a:r>
              <a:rPr lang="es-ES_tradnl" sz="3000" dirty="0" smtClean="0"/>
              <a:t>     la UNISDR</a:t>
            </a:r>
          </a:p>
          <a:p>
            <a:pPr>
              <a:buFont typeface="Arial" pitchFamily="34" charset="0"/>
              <a:buChar char="•"/>
            </a:pPr>
            <a:endParaRPr lang="es-ES_tradnl" sz="800" dirty="0" smtClean="0"/>
          </a:p>
          <a:p>
            <a:pPr>
              <a:buFont typeface="Arial" pitchFamily="34" charset="0"/>
              <a:buChar char="•"/>
            </a:pPr>
            <a:r>
              <a:rPr lang="es-ES_tradnl" sz="3000" dirty="0" smtClean="0"/>
              <a:t>   Contexto de la revisión </a:t>
            </a:r>
          </a:p>
          <a:p>
            <a:r>
              <a:rPr lang="es-ES_tradnl" sz="3000" dirty="0" smtClean="0"/>
              <a:t>    de medio término del MAH </a:t>
            </a:r>
          </a:p>
          <a:p>
            <a:pPr>
              <a:buFont typeface="Arial" pitchFamily="34" charset="0"/>
              <a:buChar char="•"/>
            </a:pPr>
            <a:endParaRPr lang="es-ES_tradnl" sz="800" dirty="0" smtClean="0"/>
          </a:p>
          <a:p>
            <a:pPr>
              <a:buFont typeface="Arial" pitchFamily="34" charset="0"/>
              <a:buChar char="•"/>
            </a:pPr>
            <a:r>
              <a:rPr lang="es-ES_tradnl" sz="3000" dirty="0" smtClean="0"/>
              <a:t>   Articulado con otro estudio </a:t>
            </a:r>
          </a:p>
          <a:p>
            <a:r>
              <a:rPr lang="es-ES_tradnl" sz="3000" dirty="0" smtClean="0"/>
              <a:t>    enfocado en Sociedades </a:t>
            </a:r>
          </a:p>
          <a:p>
            <a:r>
              <a:rPr lang="es-ES_tradnl" sz="3000" dirty="0" smtClean="0"/>
              <a:t>    Nacionales de la Cruz Roja</a:t>
            </a:r>
          </a:p>
          <a:p>
            <a:pPr>
              <a:buFont typeface="Arial" pitchFamily="34" charset="0"/>
              <a:buChar char="•"/>
            </a:pPr>
            <a:endParaRPr lang="es-ES_tradnl" sz="800" dirty="0" smtClean="0"/>
          </a:p>
          <a:p>
            <a:pPr>
              <a:buFont typeface="Arial" pitchFamily="34" charset="0"/>
              <a:buChar char="•"/>
            </a:pPr>
            <a:r>
              <a:rPr lang="es-ES_tradnl" sz="3000" dirty="0" smtClean="0"/>
              <a:t>  Desarrollado entre febrero y abril de 2010</a:t>
            </a:r>
          </a:p>
          <a:p>
            <a:pPr>
              <a:buFont typeface="Arial" pitchFamily="34" charset="0"/>
              <a:buChar char="•"/>
            </a:pPr>
            <a:endParaRPr lang="es-ES_tradnl" sz="800" dirty="0" smtClean="0"/>
          </a:p>
          <a:p>
            <a:pPr>
              <a:buFont typeface="Arial" pitchFamily="34" charset="0"/>
              <a:buChar char="•"/>
            </a:pPr>
            <a:r>
              <a:rPr lang="es-ES_tradnl" sz="3000" dirty="0" smtClean="0"/>
              <a:t>  Disponible en español e inglés </a:t>
            </a:r>
          </a:p>
          <a:p>
            <a:endParaRPr lang="es-ES_tradnl" sz="2400" dirty="0" smtClean="0"/>
          </a:p>
          <a:p>
            <a:endParaRPr lang="es-ES_tradnl" dirty="0" smtClean="0"/>
          </a:p>
          <a:p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04664"/>
            <a:ext cx="3148649" cy="466000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110592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n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643182"/>
            <a:ext cx="3026853" cy="1857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image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14290"/>
            <a:ext cx="3429024" cy="25003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2" descr="imagen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3500462" cy="25003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 descr="imagen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214818"/>
            <a:ext cx="3500462" cy="22860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2" descr="imagen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000504"/>
            <a:ext cx="3286148" cy="25003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47864" y="4293096"/>
            <a:ext cx="24627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dirty="0" smtClean="0">
                <a:solidFill>
                  <a:schemeClr val="bg1"/>
                </a:solidFill>
              </a:rPr>
              <a:t>Gracias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680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347864" y="692696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70C0"/>
                </a:solidFill>
              </a:rPr>
              <a:t>Objetivos</a:t>
            </a:r>
            <a:r>
              <a:rPr lang="es-ES_tradnl" sz="28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s-MX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5088" y="1700808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3000" dirty="0" smtClean="0"/>
              <a:t>Analizar el estado actual de los  procesos de </a:t>
            </a:r>
            <a:r>
              <a:rPr lang="es-ES_tradnl" sz="3000" dirty="0" err="1" smtClean="0"/>
              <a:t>PNs</a:t>
            </a:r>
            <a:r>
              <a:rPr lang="es-ES_tradnl" sz="3000" dirty="0" smtClean="0"/>
              <a:t> </a:t>
            </a:r>
          </a:p>
          <a:p>
            <a:pPr lvl="0"/>
            <a:r>
              <a:rPr lang="es-ES_tradnl" sz="3000" dirty="0" smtClean="0"/>
              <a:t>en la región , identificando y documentando avances; desafíos y limitaciones de estos procesos </a:t>
            </a:r>
            <a:endParaRPr lang="en-US" sz="3000" dirty="0" smtClean="0"/>
          </a:p>
        </p:txBody>
      </p:sp>
      <p:pic>
        <p:nvPicPr>
          <p:cNvPr id="10" name="Picture 9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204864"/>
            <a:ext cx="546971" cy="509220"/>
          </a:xfrm>
          <a:prstGeom prst="ellipse">
            <a:avLst/>
          </a:prstGeom>
          <a:ln w="127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365104"/>
            <a:ext cx="546971" cy="509220"/>
          </a:xfrm>
          <a:prstGeom prst="ellipse">
            <a:avLst/>
          </a:prstGeom>
          <a:ln w="127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971600" y="3717032"/>
            <a:ext cx="770485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3000" dirty="0" smtClean="0"/>
              <a:t>Formular una serie de recomendaciones y líneas de acción para orientar el trabajo de abogacía del sistema de la UNISDR  en el área de </a:t>
            </a:r>
            <a:r>
              <a:rPr lang="es-ES_tradnl" sz="3000" dirty="0" err="1" smtClean="0"/>
              <a:t>PNs</a:t>
            </a:r>
            <a:r>
              <a:rPr lang="es-ES_tradnl" sz="3000" dirty="0" smtClean="0"/>
              <a:t> en la segunda mitad de implementación del MAH </a:t>
            </a:r>
            <a:endParaRPr lang="en-US" sz="30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10592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/>
        </p:nvGraphicFramePr>
        <p:xfrm>
          <a:off x="1547664" y="1844824"/>
          <a:ext cx="6643734" cy="39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835696" y="764704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70C0"/>
                </a:solidFill>
              </a:rPr>
              <a:t>Estructura de Contenidos</a:t>
            </a:r>
            <a:r>
              <a:rPr lang="es-ES_tradnl" sz="2800" dirty="0" smtClean="0">
                <a:solidFill>
                  <a:srgbClr val="0070C0"/>
                </a:solidFill>
              </a:rPr>
              <a:t> </a:t>
            </a:r>
            <a:endParaRPr lang="es-MX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s-ES_tradnl" sz="3100" b="1" dirty="0" smtClean="0">
                <a:solidFill>
                  <a:srgbClr val="0070C0"/>
                </a:solidFill>
              </a:rPr>
              <a:t>Consideraciones  Metodológicas</a:t>
            </a:r>
            <a:r>
              <a:rPr lang="es-ES_tradnl" b="1" dirty="0" smtClean="0">
                <a:solidFill>
                  <a:srgbClr val="0070C0"/>
                </a:solidFill>
              </a:rPr>
              <a:t/>
            </a:r>
            <a:br>
              <a:rPr lang="es-ES_tradnl" b="1" dirty="0" smtClean="0">
                <a:solidFill>
                  <a:srgbClr val="0070C0"/>
                </a:solidFill>
              </a:rPr>
            </a:br>
            <a:endParaRPr lang="es-MX" b="1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64" y="1484784"/>
            <a:ext cx="673569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_tradnl" sz="3000" dirty="0" smtClean="0"/>
              <a:t>Información documental</a:t>
            </a:r>
          </a:p>
          <a:p>
            <a:pPr>
              <a:buNone/>
            </a:pPr>
            <a:endParaRPr lang="es-ES_tradnl" sz="3000" dirty="0" smtClean="0"/>
          </a:p>
          <a:p>
            <a:pPr>
              <a:buNone/>
            </a:pPr>
            <a:r>
              <a:rPr lang="es-ES_tradnl" sz="3000" dirty="0" smtClean="0"/>
              <a:t>Visitas a países – Entrevistas personales</a:t>
            </a:r>
          </a:p>
          <a:p>
            <a:endParaRPr lang="es-ES_tradnl" sz="3000" dirty="0" smtClean="0"/>
          </a:p>
          <a:p>
            <a:pPr>
              <a:buNone/>
            </a:pPr>
            <a:r>
              <a:rPr lang="es-ES_tradnl" sz="3000" dirty="0" smtClean="0"/>
              <a:t>Entrevistas remotas- informantes clave</a:t>
            </a:r>
          </a:p>
          <a:p>
            <a:endParaRPr lang="es-ES_tradnl" sz="3000" dirty="0" smtClean="0"/>
          </a:p>
          <a:p>
            <a:pPr>
              <a:buNone/>
            </a:pPr>
            <a:r>
              <a:rPr lang="es-ES_tradnl" sz="3000" dirty="0" smtClean="0"/>
              <a:t>Listado de preguntas guía </a:t>
            </a:r>
            <a:endParaRPr lang="es-MX" sz="3000" dirty="0"/>
          </a:p>
        </p:txBody>
      </p:sp>
      <p:pic>
        <p:nvPicPr>
          <p:cNvPr id="4" name="Picture 3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564904"/>
            <a:ext cx="546971" cy="509220"/>
          </a:xfrm>
          <a:prstGeom prst="ellipse">
            <a:avLst/>
          </a:prstGeom>
          <a:ln w="127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645024"/>
            <a:ext cx="546971" cy="509220"/>
          </a:xfrm>
          <a:prstGeom prst="ellipse">
            <a:avLst/>
          </a:prstGeom>
          <a:ln w="127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797152"/>
            <a:ext cx="546971" cy="509220"/>
          </a:xfrm>
          <a:prstGeom prst="ellipse">
            <a:avLst/>
          </a:prstGeom>
          <a:ln w="127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556792"/>
            <a:ext cx="546971" cy="509220"/>
          </a:xfrm>
          <a:prstGeom prst="ellipse">
            <a:avLst/>
          </a:prstGeom>
          <a:ln w="127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800" b="1" dirty="0" smtClean="0">
                <a:solidFill>
                  <a:srgbClr val="0070C0"/>
                </a:solidFill>
              </a:rPr>
              <a:t>Preguntas guía</a:t>
            </a:r>
            <a:endParaRPr lang="es-MX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857224" y="2000240"/>
          <a:ext cx="7572428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4869160"/>
            <a:ext cx="936104" cy="92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_tradnl" sz="2800" b="1" dirty="0" smtClean="0">
                <a:solidFill>
                  <a:srgbClr val="0070C0"/>
                </a:solidFill>
              </a:rPr>
              <a:t>Orígenes de las PNs</a:t>
            </a:r>
            <a:endParaRPr lang="es-MX" sz="2800" b="1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_tradnl" dirty="0" smtClean="0"/>
              <a:t>Escenario Pre-</a:t>
            </a:r>
            <a:r>
              <a:rPr lang="es-ES_tradnl" dirty="0" err="1" smtClean="0"/>
              <a:t>Kobe</a:t>
            </a:r>
            <a:endParaRPr lang="es-ES_tradnl" dirty="0" smtClean="0"/>
          </a:p>
          <a:p>
            <a:pPr>
              <a:buNone/>
            </a:pPr>
            <a:endParaRPr lang="es-ES_tradnl" sz="2800" dirty="0" smtClean="0"/>
          </a:p>
          <a:p>
            <a:pPr>
              <a:buNone/>
            </a:pPr>
            <a:endParaRPr lang="es-ES_tradnl" sz="2800" dirty="0" smtClean="0"/>
          </a:p>
          <a:p>
            <a:pPr>
              <a:buNone/>
            </a:pPr>
            <a:endParaRPr lang="es-ES_tradnl" sz="2800" dirty="0" smtClean="0"/>
          </a:p>
          <a:p>
            <a:pPr>
              <a:buNone/>
            </a:pPr>
            <a:endParaRPr lang="es-ES_tradnl" sz="2800" dirty="0" smtClean="0"/>
          </a:p>
          <a:p>
            <a:pPr>
              <a:buNone/>
            </a:pPr>
            <a:endParaRPr lang="es-ES_tradnl" sz="2800" dirty="0" smtClean="0"/>
          </a:p>
          <a:p>
            <a:pPr>
              <a:buNone/>
            </a:pPr>
            <a:endParaRPr lang="es-ES_tradnl" sz="2800" dirty="0" smtClean="0"/>
          </a:p>
          <a:p>
            <a:pPr>
              <a:buNone/>
            </a:pPr>
            <a:endParaRPr lang="es-ES_tradnl" sz="2800" dirty="0" smtClean="0"/>
          </a:p>
          <a:p>
            <a:pPr>
              <a:buNone/>
            </a:pPr>
            <a:endParaRPr lang="es-ES_tradnl" sz="2800" dirty="0" smtClean="0"/>
          </a:p>
          <a:p>
            <a:pPr>
              <a:buNone/>
            </a:pPr>
            <a:endParaRPr lang="es-ES_tradnl" sz="2800" dirty="0" smtClean="0"/>
          </a:p>
          <a:p>
            <a:pPr>
              <a:buNone/>
            </a:pPr>
            <a:endParaRPr lang="es-ES_tradnl" sz="2800" dirty="0" smtClean="0"/>
          </a:p>
          <a:p>
            <a:pPr>
              <a:buNone/>
            </a:pPr>
            <a:endParaRPr lang="es-ES_tradnl" sz="2800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MX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1524000" y="1397000"/>
          <a:ext cx="70485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Llamada de nube"/>
          <p:cNvSpPr/>
          <p:nvPr/>
        </p:nvSpPr>
        <p:spPr>
          <a:xfrm>
            <a:off x="500034" y="3000372"/>
            <a:ext cx="2559798" cy="1868788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 smtClean="0"/>
              <a:t>Percepción de duplicidad con Sistemas Nacionales</a:t>
            </a:r>
            <a:endParaRPr lang="es-MX" sz="2000" dirty="0"/>
          </a:p>
        </p:txBody>
      </p:sp>
      <p:sp>
        <p:nvSpPr>
          <p:cNvPr id="7" name="6 Llamada de nube"/>
          <p:cNvSpPr/>
          <p:nvPr/>
        </p:nvSpPr>
        <p:spPr>
          <a:xfrm>
            <a:off x="6286512" y="1124744"/>
            <a:ext cx="2533960" cy="1589876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PNs de Países desarrollados</a:t>
            </a:r>
            <a:endParaRPr lang="es-MX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636912"/>
            <a:ext cx="38100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924944"/>
            <a:ext cx="1572766" cy="223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71600" y="1340768"/>
            <a:ext cx="3623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Escenario Post </a:t>
            </a:r>
            <a:r>
              <a:rPr lang="es-ES" sz="3200" dirty="0" err="1" smtClean="0"/>
              <a:t>Kobe</a:t>
            </a:r>
            <a:r>
              <a:rPr lang="es-ES" sz="3200" dirty="0" smtClean="0"/>
              <a:t> </a:t>
            </a:r>
            <a:endParaRPr lang="en-US" sz="3200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ES_tradnl" sz="2800" b="1" dirty="0" smtClean="0">
                <a:solidFill>
                  <a:srgbClr val="0070C0"/>
                </a:solidFill>
              </a:rPr>
              <a:t>Orígenes de las PNs</a:t>
            </a:r>
            <a:endParaRPr lang="es-MX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2800" b="1" dirty="0" smtClean="0">
                <a:solidFill>
                  <a:srgbClr val="0070C0"/>
                </a:solidFill>
              </a:rPr>
              <a:t>Plataformas Nacionales en las Américas</a:t>
            </a:r>
            <a:endParaRPr lang="es-MX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755576" y="1484784"/>
          <a:ext cx="798976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655</Words>
  <Application>Microsoft Office PowerPoint</Application>
  <PresentationFormat>Presentación en pantalla (4:3)</PresentationFormat>
  <Paragraphs>160</Paragraphs>
  <Slides>21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Sesión Paralela:</vt:lpstr>
      <vt:lpstr>Diapositiva 2</vt:lpstr>
      <vt:lpstr>Diapositiva 3</vt:lpstr>
      <vt:lpstr>Diapositiva 4</vt:lpstr>
      <vt:lpstr>Consideraciones  Metodológicas </vt:lpstr>
      <vt:lpstr>Preguntas guía</vt:lpstr>
      <vt:lpstr>Orígenes de las PNs</vt:lpstr>
      <vt:lpstr>Orígenes de las PNs</vt:lpstr>
      <vt:lpstr>Plataformas Nacionales en las Américas</vt:lpstr>
      <vt:lpstr>Diapositiva 10</vt:lpstr>
      <vt:lpstr>Diapositiva 11</vt:lpstr>
      <vt:lpstr>Desafíos y Limitaciones</vt:lpstr>
      <vt:lpstr>Sociedades Nacionales de la Cruz Roja</vt:lpstr>
      <vt:lpstr>Valor Agregado </vt:lpstr>
      <vt:lpstr>Diapositiva 15</vt:lpstr>
      <vt:lpstr>Diapositiva 16</vt:lpstr>
      <vt:lpstr>Diapositiva 17</vt:lpstr>
      <vt:lpstr>Diapositiva 18</vt:lpstr>
      <vt:lpstr>Tareas prioritarias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Sesión Temática:</dc:title>
  <dc:creator>Julio Garcia</dc:creator>
  <cp:lastModifiedBy>Haris Sanahuja</cp:lastModifiedBy>
  <cp:revision>64</cp:revision>
  <dcterms:created xsi:type="dcterms:W3CDTF">2011-02-04T21:23:49Z</dcterms:created>
  <dcterms:modified xsi:type="dcterms:W3CDTF">2011-03-16T18:24:27Z</dcterms:modified>
</cp:coreProperties>
</file>